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ppt/theme/themeOverride10.xml" ContentType="application/vnd.openxmlformats-officedocument.themeOverride+xml"/>
  <Override PartName="/ppt/notesSlides/notesSlide17.xml" ContentType="application/vnd.openxmlformats-officedocument.presentationml.notesSlide+xml"/>
  <Override PartName="/ppt/theme/themeOverride11.xml" ContentType="application/vnd.openxmlformats-officedocument.themeOverr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10" r:id="rId1"/>
    <p:sldMasterId id="2147484511" r:id="rId2"/>
    <p:sldMasterId id="2147484534" r:id="rId3"/>
  </p:sldMasterIdLst>
  <p:notesMasterIdLst>
    <p:notesMasterId r:id="rId30"/>
  </p:notesMasterIdLst>
  <p:sldIdLst>
    <p:sldId id="256" r:id="rId4"/>
    <p:sldId id="259" r:id="rId5"/>
    <p:sldId id="260" r:id="rId6"/>
    <p:sldId id="282" r:id="rId7"/>
    <p:sldId id="362" r:id="rId8"/>
    <p:sldId id="317" r:id="rId9"/>
    <p:sldId id="709" r:id="rId10"/>
    <p:sldId id="383" r:id="rId11"/>
    <p:sldId id="382" r:id="rId12"/>
    <p:sldId id="704" r:id="rId13"/>
    <p:sldId id="713" r:id="rId14"/>
    <p:sldId id="714" r:id="rId15"/>
    <p:sldId id="352" r:id="rId16"/>
    <p:sldId id="701" r:id="rId17"/>
    <p:sldId id="702" r:id="rId18"/>
    <p:sldId id="753" r:id="rId19"/>
    <p:sldId id="767" r:id="rId20"/>
    <p:sldId id="766" r:id="rId21"/>
    <p:sldId id="757" r:id="rId22"/>
    <p:sldId id="758" r:id="rId23"/>
    <p:sldId id="761" r:id="rId24"/>
    <p:sldId id="759" r:id="rId25"/>
    <p:sldId id="769" r:id="rId26"/>
    <p:sldId id="760" r:id="rId27"/>
    <p:sldId id="705" r:id="rId28"/>
    <p:sldId id="770" r:id="rId29"/>
  </p:sldIdLst>
  <p:sldSz cx="9144000" cy="6858000" type="screen4x3"/>
  <p:notesSz cx="6648450" cy="9782175"/>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33">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00FF00"/>
    <a:srgbClr val="FF0000"/>
    <a:srgbClr val="0000FF"/>
    <a:srgbClr val="996600"/>
    <a:srgbClr val="FF9900"/>
    <a:srgbClr val="663300"/>
    <a:srgbClr val="894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960" autoAdjust="0"/>
  </p:normalViewPr>
  <p:slideViewPr>
    <p:cSldViewPr>
      <p:cViewPr varScale="1">
        <p:scale>
          <a:sx n="81" d="100"/>
          <a:sy n="81" d="100"/>
        </p:scale>
        <p:origin x="581" y="62"/>
      </p:cViewPr>
      <p:guideLst>
        <p:guide orient="horz" pos="2133"/>
        <p:guide pos="2904"/>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b="0" dirty="0" smtClean="0">
              <a:solidFill>
                <a:srgbClr val="00CC00"/>
              </a:solidFill>
              <a:latin typeface="黑体" panose="02010609060101010101" pitchFamily="49" charset="-122"/>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376412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bwMode="auto">
          <a:xfrm>
            <a:off x="879475" y="733425"/>
            <a:ext cx="4889500" cy="3668713"/>
          </a:xfrm>
          <a:prstGeom prst="rect">
            <a:avLst/>
          </a:prstGeom>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49859" name="Rectangle 3"/>
          <p:cNvSpPr>
            <a:spLocks noGrp="1" noChangeArrowheads="1"/>
          </p:cNvSpPr>
          <p:nvPr>
            <p:ph type="body" idx="1"/>
          </p:nvPr>
        </p:nvSpPr>
        <p:spPr bwMode="auto">
          <a:xfrm>
            <a:off x="665163" y="4646613"/>
            <a:ext cx="5318125" cy="4402137"/>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tLang="zh-CN" sz="1000" b="0" dirty="0" smtClean="0">
              <a:latin typeface="黑体" panose="02010609060101010101" pitchFamily="49" charset="-122"/>
              <a:ea typeface="黑体" panose="02010609060101010101"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smtClean="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smtClean="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329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23677358"/>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125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14799149"/>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329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03446954"/>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19240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662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000" i="0" dirty="0" smtClean="0">
              <a:solidFill>
                <a:srgbClr val="00FF00"/>
              </a:solidFill>
              <a:latin typeface="Arial" panose="020B0604020202020204" pitchFamily="34" charset="0"/>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黑体" panose="02010609060101010101" pitchFamily="49" charset="-122"/>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277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indent="-342900" algn="l" defTabSz="914400" rtl="0" eaLnBrk="1" fontAlgn="base" latinLnBrk="0" hangingPunct="1">
              <a:lnSpc>
                <a:spcPct val="100000"/>
              </a:lnSpc>
              <a:spcBef>
                <a:spcPct val="30000"/>
              </a:spcBef>
              <a:spcAft>
                <a:spcPct val="0"/>
              </a:spcAft>
              <a:buClrTx/>
              <a:buSzTx/>
              <a:buFontTx/>
              <a:buNone/>
              <a:tabLst/>
              <a:defRPr/>
            </a:pPr>
            <a:endParaRPr lang="zh-CN" altLang="en-US" dirty="0" smtClean="0">
              <a:solidFill>
                <a:srgbClr val="FF9900"/>
              </a:solidFill>
              <a:latin typeface="Times New Roman" panose="02020603050405020304" pitchFamily="18"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marR="0" lvl="0" indent="-22860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Arial Narrow" panose="020B0606020202030204" pitchFamily="34" charset="0"/>
              <a:ea typeface="黑体" panose="02010609060101010101"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smtClean="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黑体" panose="02010609060101010101" pitchFamily="49" charset="-122"/>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ADD771B7-A960-4820-A3C5-2C7E96A456E2}"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1BC3BB36-8B1A-4711-97CD-2162314E7DCF}" type="datetime1">
              <a:rPr lang="zh-CN" altLang="en-US"/>
              <a:pPr>
                <a:defRPr/>
              </a:pPr>
              <a:t>2019/2/25</a:t>
            </a:fld>
            <a:endParaRPr lang="en-US" altLang="zh-CN"/>
          </a:p>
        </p:txBody>
      </p:sp>
    </p:spTree>
    <p:extLst>
      <p:ext uri="{BB962C8B-B14F-4D97-AF65-F5344CB8AC3E}">
        <p14:creationId xmlns:p14="http://schemas.microsoft.com/office/powerpoint/2010/main" val="3024395106"/>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A35F85E6-DB6A-4278-BEA7-93C8936872C4}"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2F86E7F7-D480-4CAB-BB16-19E3A5A54B76}" type="datetime1">
              <a:rPr lang="zh-CN" altLang="en-US"/>
              <a:pPr>
                <a:defRPr/>
              </a:pPr>
              <a:t>2019/2/25</a:t>
            </a:fld>
            <a:endParaRPr lang="en-US" altLang="zh-CN"/>
          </a:p>
        </p:txBody>
      </p:sp>
    </p:spTree>
    <p:extLst>
      <p:ext uri="{BB962C8B-B14F-4D97-AF65-F5344CB8AC3E}">
        <p14:creationId xmlns:p14="http://schemas.microsoft.com/office/powerpoint/2010/main" val="1837523413"/>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228600"/>
            <a:ext cx="2190750" cy="60960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228600"/>
            <a:ext cx="6419850" cy="60960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CEECDBA3-F7FC-423D-BDD3-139018CE273C}"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E3A0DB47-C836-4E14-91DA-41640AF0357B}" type="datetime1">
              <a:rPr lang="zh-CN" altLang="en-US"/>
              <a:pPr>
                <a:defRPr/>
              </a:pPr>
              <a:t>2019/2/25</a:t>
            </a:fld>
            <a:endParaRPr lang="en-US" altLang="zh-CN"/>
          </a:p>
        </p:txBody>
      </p:sp>
    </p:spTree>
    <p:extLst>
      <p:ext uri="{BB962C8B-B14F-4D97-AF65-F5344CB8AC3E}">
        <p14:creationId xmlns:p14="http://schemas.microsoft.com/office/powerpoint/2010/main" val="3670359667"/>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FADDE308-E9CC-4A8E-B9CE-62075ED27105}"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E6086240-AC23-4E45-9BBB-397E79762AAC}" type="slidenum">
              <a:rPr lang="zh-CN" altLang="en-US"/>
              <a:pPr>
                <a:defRPr/>
              </a:pPr>
              <a:t>‹#›</a:t>
            </a:fld>
            <a:endParaRPr lang="en-US" altLang="zh-CN"/>
          </a:p>
        </p:txBody>
      </p:sp>
    </p:spTree>
    <p:extLst>
      <p:ext uri="{BB962C8B-B14F-4D97-AF65-F5344CB8AC3E}">
        <p14:creationId xmlns:p14="http://schemas.microsoft.com/office/powerpoint/2010/main" val="1518912667"/>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813C8CE0-97F8-4EE4-95EF-6F8C47A580F1}"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581A4673-3FDA-4F7F-BB02-EB08325A2AA1}" type="slidenum">
              <a:rPr lang="zh-CN" altLang="en-US"/>
              <a:pPr>
                <a:defRPr/>
              </a:pPr>
              <a:t>‹#›</a:t>
            </a:fld>
            <a:endParaRPr lang="en-US" altLang="zh-CN"/>
          </a:p>
        </p:txBody>
      </p:sp>
    </p:spTree>
    <p:extLst>
      <p:ext uri="{BB962C8B-B14F-4D97-AF65-F5344CB8AC3E}">
        <p14:creationId xmlns:p14="http://schemas.microsoft.com/office/powerpoint/2010/main" val="995349513"/>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5ED3E536-281F-49A3-A0CE-889012F29EFD}"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99EDEAC6-B326-4F76-AE4C-DE570D5596A4}" type="slidenum">
              <a:rPr lang="zh-CN" altLang="en-US"/>
              <a:pPr>
                <a:defRPr/>
              </a:pPr>
              <a:t>‹#›</a:t>
            </a:fld>
            <a:endParaRPr lang="en-US" altLang="zh-CN"/>
          </a:p>
        </p:txBody>
      </p:sp>
    </p:spTree>
    <p:extLst>
      <p:ext uri="{BB962C8B-B14F-4D97-AF65-F5344CB8AC3E}">
        <p14:creationId xmlns:p14="http://schemas.microsoft.com/office/powerpoint/2010/main" val="2538052268"/>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219200"/>
            <a:ext cx="4305300" cy="5105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219200"/>
            <a:ext cx="4305300" cy="5105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6A4C6A00-D717-48C8-9369-015290CAB613}" type="datetime1">
              <a:rPr lang="zh-CN" altLang="en-US"/>
              <a:pPr>
                <a:defRPr/>
              </a:pPr>
              <a:t>2019/2/25</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A98C43C1-E17C-4D3F-9117-C8C5FF308CB1}" type="slidenum">
              <a:rPr lang="zh-CN" altLang="en-US"/>
              <a:pPr>
                <a:defRPr/>
              </a:pPr>
              <a:t>‹#›</a:t>
            </a:fld>
            <a:endParaRPr lang="en-US" altLang="zh-CN"/>
          </a:p>
        </p:txBody>
      </p:sp>
    </p:spTree>
    <p:extLst>
      <p:ext uri="{BB962C8B-B14F-4D97-AF65-F5344CB8AC3E}">
        <p14:creationId xmlns:p14="http://schemas.microsoft.com/office/powerpoint/2010/main" val="99561665"/>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88CEDEEE-8308-4A66-846B-04E66EE5D464}" type="datetime1">
              <a:rPr lang="zh-CN" altLang="en-US"/>
              <a:pPr>
                <a:defRPr/>
              </a:pPr>
              <a:t>2019/2/25</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44F97E4A-6213-480C-80E0-99ACF0BB026E}" type="slidenum">
              <a:rPr lang="zh-CN" altLang="en-US"/>
              <a:pPr>
                <a:defRPr/>
              </a:pPr>
              <a:t>‹#›</a:t>
            </a:fld>
            <a:endParaRPr lang="en-US" altLang="zh-CN"/>
          </a:p>
        </p:txBody>
      </p:sp>
    </p:spTree>
    <p:extLst>
      <p:ext uri="{BB962C8B-B14F-4D97-AF65-F5344CB8AC3E}">
        <p14:creationId xmlns:p14="http://schemas.microsoft.com/office/powerpoint/2010/main" val="449929572"/>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E651288E-DEEC-43EF-8BF2-A70436D344C7}" type="datetime1">
              <a:rPr lang="zh-CN" altLang="en-US"/>
              <a:pPr>
                <a:defRPr/>
              </a:pPr>
              <a:t>2019/2/25</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DE4CD1BF-C013-4B93-9CD3-37D4988F68C2}" type="slidenum">
              <a:rPr lang="zh-CN" altLang="en-US"/>
              <a:pPr>
                <a:defRPr/>
              </a:pPr>
              <a:t>‹#›</a:t>
            </a:fld>
            <a:endParaRPr lang="en-US" altLang="zh-CN"/>
          </a:p>
        </p:txBody>
      </p:sp>
    </p:spTree>
    <p:extLst>
      <p:ext uri="{BB962C8B-B14F-4D97-AF65-F5344CB8AC3E}">
        <p14:creationId xmlns:p14="http://schemas.microsoft.com/office/powerpoint/2010/main" val="3534662367"/>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F296D76E-D819-4917-9AB8-497827B06B2A}" type="datetime1">
              <a:rPr lang="zh-CN" altLang="en-US"/>
              <a:pPr>
                <a:defRPr/>
              </a:pPr>
              <a:t>2019/2/25</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0C45F3F8-4CDF-4344-A5B0-6BC5848DAF5C}" type="slidenum">
              <a:rPr lang="zh-CN" altLang="en-US"/>
              <a:pPr>
                <a:defRPr/>
              </a:pPr>
              <a:t>‹#›</a:t>
            </a:fld>
            <a:endParaRPr lang="en-US" altLang="zh-CN"/>
          </a:p>
        </p:txBody>
      </p:sp>
    </p:spTree>
    <p:extLst>
      <p:ext uri="{BB962C8B-B14F-4D97-AF65-F5344CB8AC3E}">
        <p14:creationId xmlns:p14="http://schemas.microsoft.com/office/powerpoint/2010/main" val="3267842828"/>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3C66CFA8-B6E8-48F7-A0E7-846F6A5ECBB4}" type="datetime1">
              <a:rPr lang="zh-CN" altLang="en-US"/>
              <a:pPr>
                <a:defRPr/>
              </a:pPr>
              <a:t>2019/2/25</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6B19A7B9-EE4A-415E-B46F-AA3665D7F165}" type="slidenum">
              <a:rPr lang="zh-CN" altLang="en-US"/>
              <a:pPr>
                <a:defRPr/>
              </a:pPr>
              <a:t>‹#›</a:t>
            </a:fld>
            <a:endParaRPr lang="en-US" altLang="zh-CN"/>
          </a:p>
        </p:txBody>
      </p:sp>
    </p:spTree>
    <p:extLst>
      <p:ext uri="{BB962C8B-B14F-4D97-AF65-F5344CB8AC3E}">
        <p14:creationId xmlns:p14="http://schemas.microsoft.com/office/powerpoint/2010/main" val="1915013335"/>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8766B81F-EF92-4474-A045-ED83F3E0FC75}"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5775AED0-67F1-4076-819D-FC2CBB6163C7}" type="datetime1">
              <a:rPr lang="zh-CN" altLang="en-US"/>
              <a:pPr>
                <a:defRPr/>
              </a:pPr>
              <a:t>2019/2/25</a:t>
            </a:fld>
            <a:endParaRPr lang="en-US" altLang="zh-CN"/>
          </a:p>
        </p:txBody>
      </p:sp>
    </p:spTree>
    <p:extLst>
      <p:ext uri="{BB962C8B-B14F-4D97-AF65-F5344CB8AC3E}">
        <p14:creationId xmlns:p14="http://schemas.microsoft.com/office/powerpoint/2010/main" val="3296509002"/>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CE7362DB-4B7A-4416-A758-609D88DCE0F1}" type="datetime1">
              <a:rPr lang="zh-CN" altLang="en-US"/>
              <a:pPr>
                <a:defRPr/>
              </a:pPr>
              <a:t>2019/2/25</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E1A28642-C67D-4CBC-9B1D-8F9E1CDB18C2}" type="slidenum">
              <a:rPr lang="zh-CN" altLang="en-US"/>
              <a:pPr>
                <a:defRPr/>
              </a:pPr>
              <a:t>‹#›</a:t>
            </a:fld>
            <a:endParaRPr lang="en-US" altLang="zh-CN"/>
          </a:p>
        </p:txBody>
      </p:sp>
    </p:spTree>
    <p:extLst>
      <p:ext uri="{BB962C8B-B14F-4D97-AF65-F5344CB8AC3E}">
        <p14:creationId xmlns:p14="http://schemas.microsoft.com/office/powerpoint/2010/main" val="2383886714"/>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A38E945C-8677-4D15-9DA0-808F801D7980}"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CCC89977-844C-4910-B37E-EBAD5D2609C4}" type="slidenum">
              <a:rPr lang="zh-CN" altLang="en-US"/>
              <a:pPr>
                <a:defRPr/>
              </a:pPr>
              <a:t>‹#›</a:t>
            </a:fld>
            <a:endParaRPr lang="en-US" altLang="zh-CN"/>
          </a:p>
        </p:txBody>
      </p:sp>
    </p:spTree>
    <p:extLst>
      <p:ext uri="{BB962C8B-B14F-4D97-AF65-F5344CB8AC3E}">
        <p14:creationId xmlns:p14="http://schemas.microsoft.com/office/powerpoint/2010/main" val="4001090177"/>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228600"/>
            <a:ext cx="2190750" cy="60960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228600"/>
            <a:ext cx="6419850" cy="60960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6850D732-6B9C-4AD6-A62C-17070E8104D2}"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825348A4-796A-4056-B411-632F9DF0C85E}" type="slidenum">
              <a:rPr lang="zh-CN" altLang="en-US"/>
              <a:pPr>
                <a:defRPr/>
              </a:pPr>
              <a:t>‹#›</a:t>
            </a:fld>
            <a:endParaRPr lang="en-US" altLang="zh-CN"/>
          </a:p>
        </p:txBody>
      </p:sp>
    </p:spTree>
    <p:extLst>
      <p:ext uri="{BB962C8B-B14F-4D97-AF65-F5344CB8AC3E}">
        <p14:creationId xmlns:p14="http://schemas.microsoft.com/office/powerpoint/2010/main" val="2846663054"/>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0672C33B-5647-4A79-B3DD-2A627D6F7F3E}"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5C880E1A-B317-41C1-A1A5-07DD13E0ABFA}" type="slidenum">
              <a:rPr lang="zh-CN" altLang="en-US"/>
              <a:pPr>
                <a:defRPr/>
              </a:pPr>
              <a:t>‹#›</a:t>
            </a:fld>
            <a:endParaRPr lang="en-US" altLang="zh-CN"/>
          </a:p>
        </p:txBody>
      </p:sp>
    </p:spTree>
    <p:extLst>
      <p:ext uri="{BB962C8B-B14F-4D97-AF65-F5344CB8AC3E}">
        <p14:creationId xmlns:p14="http://schemas.microsoft.com/office/powerpoint/2010/main" val="2036119539"/>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BB32B624-654D-40BD-A6D7-B20895535221}"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56660D33-0539-45E3-8D47-D2A0E67C7D08}" type="slidenum">
              <a:rPr lang="zh-CN" altLang="en-US"/>
              <a:pPr>
                <a:defRPr/>
              </a:pPr>
              <a:t>‹#›</a:t>
            </a:fld>
            <a:endParaRPr lang="en-US" altLang="zh-CN"/>
          </a:p>
        </p:txBody>
      </p:sp>
    </p:spTree>
    <p:extLst>
      <p:ext uri="{BB962C8B-B14F-4D97-AF65-F5344CB8AC3E}">
        <p14:creationId xmlns:p14="http://schemas.microsoft.com/office/powerpoint/2010/main" val="220286460"/>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12C12095-3889-491C-85EB-993B696BA2A9}"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4B4D95AD-E842-4FDD-B19D-219762F78FA2}" type="slidenum">
              <a:rPr lang="zh-CN" altLang="en-US"/>
              <a:pPr>
                <a:defRPr/>
              </a:pPr>
              <a:t>‹#›</a:t>
            </a:fld>
            <a:endParaRPr lang="en-US" altLang="zh-CN"/>
          </a:p>
        </p:txBody>
      </p:sp>
    </p:spTree>
    <p:extLst>
      <p:ext uri="{BB962C8B-B14F-4D97-AF65-F5344CB8AC3E}">
        <p14:creationId xmlns:p14="http://schemas.microsoft.com/office/powerpoint/2010/main" val="867248777"/>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219200"/>
            <a:ext cx="4305300" cy="5105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219200"/>
            <a:ext cx="4305300" cy="5105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28CF82D8-832C-4E0A-8381-CDE303E0EDD9}" type="datetime1">
              <a:rPr lang="zh-CN" altLang="en-US"/>
              <a:pPr>
                <a:defRPr/>
              </a:pPr>
              <a:t>2019/2/25</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99D0CBB2-9DA5-4EAF-9C67-1E54DA16F138}" type="slidenum">
              <a:rPr lang="zh-CN" altLang="en-US"/>
              <a:pPr>
                <a:defRPr/>
              </a:pPr>
              <a:t>‹#›</a:t>
            </a:fld>
            <a:endParaRPr lang="en-US" altLang="zh-CN"/>
          </a:p>
        </p:txBody>
      </p:sp>
    </p:spTree>
    <p:extLst>
      <p:ext uri="{BB962C8B-B14F-4D97-AF65-F5344CB8AC3E}">
        <p14:creationId xmlns:p14="http://schemas.microsoft.com/office/powerpoint/2010/main" val="294978224"/>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CC9FB550-C25C-46EF-A085-7CDC983F651A}" type="datetime1">
              <a:rPr lang="zh-CN" altLang="en-US"/>
              <a:pPr>
                <a:defRPr/>
              </a:pPr>
              <a:t>2019/2/25</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C6A08F7E-9DA1-46ED-A9C0-9304AB9B11DF}" type="slidenum">
              <a:rPr lang="zh-CN" altLang="en-US"/>
              <a:pPr>
                <a:defRPr/>
              </a:pPr>
              <a:t>‹#›</a:t>
            </a:fld>
            <a:endParaRPr lang="en-US" altLang="zh-CN"/>
          </a:p>
        </p:txBody>
      </p:sp>
    </p:spTree>
    <p:extLst>
      <p:ext uri="{BB962C8B-B14F-4D97-AF65-F5344CB8AC3E}">
        <p14:creationId xmlns:p14="http://schemas.microsoft.com/office/powerpoint/2010/main" val="3263979805"/>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1F407550-32AF-433F-B25B-977E58C556FC}" type="datetime1">
              <a:rPr lang="zh-CN" altLang="en-US"/>
              <a:pPr>
                <a:defRPr/>
              </a:pPr>
              <a:t>2019/2/25</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D9E11CE0-512F-4089-83E9-0FE4BF5E6479}" type="slidenum">
              <a:rPr lang="zh-CN" altLang="en-US"/>
              <a:pPr>
                <a:defRPr/>
              </a:pPr>
              <a:t>‹#›</a:t>
            </a:fld>
            <a:endParaRPr lang="en-US" altLang="zh-CN"/>
          </a:p>
        </p:txBody>
      </p:sp>
    </p:spTree>
    <p:extLst>
      <p:ext uri="{BB962C8B-B14F-4D97-AF65-F5344CB8AC3E}">
        <p14:creationId xmlns:p14="http://schemas.microsoft.com/office/powerpoint/2010/main" val="4215587859"/>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D89FC30E-2BD0-42ED-8122-CDD53BF71E1A}" type="datetime1">
              <a:rPr lang="zh-CN" altLang="en-US"/>
              <a:pPr>
                <a:defRPr/>
              </a:pPr>
              <a:t>2019/2/25</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0EA85055-E74B-4760-89AE-58CCFEE3D617}" type="slidenum">
              <a:rPr lang="zh-CN" altLang="en-US"/>
              <a:pPr>
                <a:defRPr/>
              </a:pPr>
              <a:t>‹#›</a:t>
            </a:fld>
            <a:endParaRPr lang="en-US" altLang="zh-CN"/>
          </a:p>
        </p:txBody>
      </p:sp>
    </p:spTree>
    <p:extLst>
      <p:ext uri="{BB962C8B-B14F-4D97-AF65-F5344CB8AC3E}">
        <p14:creationId xmlns:p14="http://schemas.microsoft.com/office/powerpoint/2010/main" val="689466827"/>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5"/>
          <p:cNvSpPr>
            <a:spLocks noGrp="1" noChangeArrowheads="1"/>
          </p:cNvSpPr>
          <p:nvPr>
            <p:ph type="sldNum" sz="quarter" idx="11"/>
          </p:nvPr>
        </p:nvSpPr>
        <p:spPr>
          <a:ln/>
        </p:spPr>
        <p:txBody>
          <a:bodyPr/>
          <a:lstStyle>
            <a:lvl1pPr>
              <a:defRPr/>
            </a:lvl1pPr>
          </a:lstStyle>
          <a:p>
            <a:pPr>
              <a:defRPr/>
            </a:pPr>
            <a:fld id="{225C352F-B73A-4144-B7E6-0030E0C707F1}" type="slidenum">
              <a:rPr lang="zh-CN" altLang="en-US"/>
              <a:pPr>
                <a:defRPr/>
              </a:pPr>
              <a:t>‹#›</a:t>
            </a:fld>
            <a:endParaRPr lang="en-US" altLang="zh-CN">
              <a:solidFill>
                <a:schemeClr val="tx1"/>
              </a:solidFill>
              <a:latin typeface="Times New Roman" charset="0"/>
            </a:endParaRPr>
          </a:p>
        </p:txBody>
      </p:sp>
      <p:sp>
        <p:nvSpPr>
          <p:cNvPr id="6" name="Rectangle 8"/>
          <p:cNvSpPr>
            <a:spLocks noGrp="1" noChangeArrowheads="1"/>
          </p:cNvSpPr>
          <p:nvPr>
            <p:ph type="dt" sz="half" idx="12"/>
          </p:nvPr>
        </p:nvSpPr>
        <p:spPr>
          <a:ln/>
        </p:spPr>
        <p:txBody>
          <a:bodyPr/>
          <a:lstStyle>
            <a:lvl1pPr>
              <a:defRPr/>
            </a:lvl1pPr>
          </a:lstStyle>
          <a:p>
            <a:pPr>
              <a:defRPr/>
            </a:pPr>
            <a:fld id="{2803C709-A9DA-4116-9697-48841BD2BC96}" type="datetime1">
              <a:rPr lang="zh-CN" altLang="en-US"/>
              <a:pPr>
                <a:defRPr/>
              </a:pPr>
              <a:t>2019/2/25</a:t>
            </a:fld>
            <a:endParaRPr lang="en-US" altLang="zh-CN"/>
          </a:p>
        </p:txBody>
      </p:sp>
    </p:spTree>
    <p:extLst>
      <p:ext uri="{BB962C8B-B14F-4D97-AF65-F5344CB8AC3E}">
        <p14:creationId xmlns:p14="http://schemas.microsoft.com/office/powerpoint/2010/main" val="3933523770"/>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64031337-8082-4B09-BE30-1E81F5D7E24F}" type="datetime1">
              <a:rPr lang="zh-CN" altLang="en-US"/>
              <a:pPr>
                <a:defRPr/>
              </a:pPr>
              <a:t>2019/2/25</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8890D71D-6404-4FFB-8BC1-F32A442701DC}" type="slidenum">
              <a:rPr lang="zh-CN" altLang="en-US"/>
              <a:pPr>
                <a:defRPr/>
              </a:pPr>
              <a:t>‹#›</a:t>
            </a:fld>
            <a:endParaRPr lang="en-US" altLang="zh-CN"/>
          </a:p>
        </p:txBody>
      </p:sp>
    </p:spTree>
    <p:extLst>
      <p:ext uri="{BB962C8B-B14F-4D97-AF65-F5344CB8AC3E}">
        <p14:creationId xmlns:p14="http://schemas.microsoft.com/office/powerpoint/2010/main" val="3537098644"/>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7C98D2A8-29DE-4F85-94FB-44A480587A70}" type="datetime1">
              <a:rPr lang="zh-CN" altLang="en-US"/>
              <a:pPr>
                <a:defRPr/>
              </a:pPr>
              <a:t>2019/2/25</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31731E2E-1D6B-454E-BFEB-AAD5FA3ABDDD}" type="slidenum">
              <a:rPr lang="zh-CN" altLang="en-US"/>
              <a:pPr>
                <a:defRPr/>
              </a:pPr>
              <a:t>‹#›</a:t>
            </a:fld>
            <a:endParaRPr lang="en-US" altLang="zh-CN"/>
          </a:p>
        </p:txBody>
      </p:sp>
    </p:spTree>
    <p:extLst>
      <p:ext uri="{BB962C8B-B14F-4D97-AF65-F5344CB8AC3E}">
        <p14:creationId xmlns:p14="http://schemas.microsoft.com/office/powerpoint/2010/main" val="1234453895"/>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20B958CD-6C51-4FB3-86EB-BBBDA9A0D7BB}"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EB642E9B-E440-4AE7-9C62-20A5B4D873B2}" type="slidenum">
              <a:rPr lang="zh-CN" altLang="en-US"/>
              <a:pPr>
                <a:defRPr/>
              </a:pPr>
              <a:t>‹#›</a:t>
            </a:fld>
            <a:endParaRPr lang="en-US" altLang="zh-CN"/>
          </a:p>
        </p:txBody>
      </p:sp>
    </p:spTree>
    <p:extLst>
      <p:ext uri="{BB962C8B-B14F-4D97-AF65-F5344CB8AC3E}">
        <p14:creationId xmlns:p14="http://schemas.microsoft.com/office/powerpoint/2010/main" val="806265313"/>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228600"/>
            <a:ext cx="2190750" cy="60960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228600"/>
            <a:ext cx="6419850" cy="60960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247F3BC7-1DBB-452A-A201-1046027B2B23}" type="datetime1">
              <a:rPr lang="zh-CN" altLang="en-US"/>
              <a:pPr>
                <a:defRPr/>
              </a:pPr>
              <a:t>2019/2/25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EA5BD0FE-D8B8-4FFE-8F13-89338549702C}" type="slidenum">
              <a:rPr lang="zh-CN" altLang="en-US"/>
              <a:pPr>
                <a:defRPr/>
              </a:pPr>
              <a:t>‹#›</a:t>
            </a:fld>
            <a:endParaRPr lang="en-US" altLang="zh-CN"/>
          </a:p>
        </p:txBody>
      </p:sp>
    </p:spTree>
    <p:extLst>
      <p:ext uri="{BB962C8B-B14F-4D97-AF65-F5344CB8AC3E}">
        <p14:creationId xmlns:p14="http://schemas.microsoft.com/office/powerpoint/2010/main" val="459344025"/>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219200"/>
            <a:ext cx="4305300" cy="5105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219200"/>
            <a:ext cx="4305300" cy="5105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5"/>
          <p:cNvSpPr>
            <a:spLocks noGrp="1" noChangeArrowheads="1"/>
          </p:cNvSpPr>
          <p:nvPr>
            <p:ph type="sldNum" sz="quarter" idx="11"/>
          </p:nvPr>
        </p:nvSpPr>
        <p:spPr>
          <a:ln/>
        </p:spPr>
        <p:txBody>
          <a:bodyPr/>
          <a:lstStyle>
            <a:lvl1pPr>
              <a:defRPr/>
            </a:lvl1pPr>
          </a:lstStyle>
          <a:p>
            <a:pPr>
              <a:defRPr/>
            </a:pPr>
            <a:fld id="{2ED9626E-265B-4067-94DD-B453BC08022C}" type="slidenum">
              <a:rPr lang="zh-CN" altLang="en-US"/>
              <a:pPr>
                <a:defRPr/>
              </a:pPr>
              <a:t>‹#›</a:t>
            </a:fld>
            <a:endParaRPr lang="en-US" altLang="zh-CN">
              <a:solidFill>
                <a:schemeClr val="tx1"/>
              </a:solidFill>
              <a:latin typeface="Times New Roman" charset="0"/>
            </a:endParaRPr>
          </a:p>
        </p:txBody>
      </p:sp>
      <p:sp>
        <p:nvSpPr>
          <p:cNvPr id="7" name="Rectangle 8"/>
          <p:cNvSpPr>
            <a:spLocks noGrp="1" noChangeArrowheads="1"/>
          </p:cNvSpPr>
          <p:nvPr>
            <p:ph type="dt" sz="half" idx="12"/>
          </p:nvPr>
        </p:nvSpPr>
        <p:spPr>
          <a:ln/>
        </p:spPr>
        <p:txBody>
          <a:bodyPr/>
          <a:lstStyle>
            <a:lvl1pPr>
              <a:defRPr/>
            </a:lvl1pPr>
          </a:lstStyle>
          <a:p>
            <a:pPr>
              <a:defRPr/>
            </a:pPr>
            <a:fld id="{84155D37-E0C2-4791-9C3E-92D33DF3151C}" type="datetime1">
              <a:rPr lang="zh-CN" altLang="en-US"/>
              <a:pPr>
                <a:defRPr/>
              </a:pPr>
              <a:t>2019/2/25</a:t>
            </a:fld>
            <a:endParaRPr lang="en-US" altLang="zh-CN"/>
          </a:p>
        </p:txBody>
      </p:sp>
    </p:spTree>
    <p:extLst>
      <p:ext uri="{BB962C8B-B14F-4D97-AF65-F5344CB8AC3E}">
        <p14:creationId xmlns:p14="http://schemas.microsoft.com/office/powerpoint/2010/main" val="3225479864"/>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5"/>
          <p:cNvSpPr>
            <a:spLocks noGrp="1" noChangeArrowheads="1"/>
          </p:cNvSpPr>
          <p:nvPr>
            <p:ph type="sldNum" sz="quarter" idx="11"/>
          </p:nvPr>
        </p:nvSpPr>
        <p:spPr>
          <a:ln/>
        </p:spPr>
        <p:txBody>
          <a:bodyPr/>
          <a:lstStyle>
            <a:lvl1pPr>
              <a:defRPr/>
            </a:lvl1pPr>
          </a:lstStyle>
          <a:p>
            <a:pPr>
              <a:defRPr/>
            </a:pPr>
            <a:fld id="{3356CE39-0E00-45EB-AB1A-71197ACC499C}" type="slidenum">
              <a:rPr lang="zh-CN" altLang="en-US"/>
              <a:pPr>
                <a:defRPr/>
              </a:pPr>
              <a:t>‹#›</a:t>
            </a:fld>
            <a:endParaRPr lang="en-US" altLang="zh-CN">
              <a:solidFill>
                <a:schemeClr val="tx1"/>
              </a:solidFill>
              <a:latin typeface="Times New Roman" charset="0"/>
            </a:endParaRPr>
          </a:p>
        </p:txBody>
      </p:sp>
      <p:sp>
        <p:nvSpPr>
          <p:cNvPr id="9" name="Rectangle 8"/>
          <p:cNvSpPr>
            <a:spLocks noGrp="1" noChangeArrowheads="1"/>
          </p:cNvSpPr>
          <p:nvPr>
            <p:ph type="dt" sz="half" idx="12"/>
          </p:nvPr>
        </p:nvSpPr>
        <p:spPr>
          <a:ln/>
        </p:spPr>
        <p:txBody>
          <a:bodyPr/>
          <a:lstStyle>
            <a:lvl1pPr>
              <a:defRPr/>
            </a:lvl1pPr>
          </a:lstStyle>
          <a:p>
            <a:pPr>
              <a:defRPr/>
            </a:pPr>
            <a:fld id="{46613BA0-1A4C-48A4-A8B4-35654F08A356}" type="datetime1">
              <a:rPr lang="zh-CN" altLang="en-US"/>
              <a:pPr>
                <a:defRPr/>
              </a:pPr>
              <a:t>2019/2/25</a:t>
            </a:fld>
            <a:endParaRPr lang="en-US" altLang="zh-CN"/>
          </a:p>
        </p:txBody>
      </p:sp>
    </p:spTree>
    <p:extLst>
      <p:ext uri="{BB962C8B-B14F-4D97-AF65-F5344CB8AC3E}">
        <p14:creationId xmlns:p14="http://schemas.microsoft.com/office/powerpoint/2010/main" val="3051312125"/>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5"/>
          <p:cNvSpPr>
            <a:spLocks noGrp="1" noChangeArrowheads="1"/>
          </p:cNvSpPr>
          <p:nvPr>
            <p:ph type="sldNum" sz="quarter" idx="11"/>
          </p:nvPr>
        </p:nvSpPr>
        <p:spPr>
          <a:ln/>
        </p:spPr>
        <p:txBody>
          <a:bodyPr/>
          <a:lstStyle>
            <a:lvl1pPr>
              <a:defRPr/>
            </a:lvl1pPr>
          </a:lstStyle>
          <a:p>
            <a:pPr>
              <a:defRPr/>
            </a:pPr>
            <a:fld id="{7F641091-DC80-45D8-97EB-A6598D00AD75}" type="slidenum">
              <a:rPr lang="zh-CN" altLang="en-US"/>
              <a:pPr>
                <a:defRPr/>
              </a:pPr>
              <a:t>‹#›</a:t>
            </a:fld>
            <a:endParaRPr lang="en-US" altLang="zh-CN">
              <a:solidFill>
                <a:schemeClr val="tx1"/>
              </a:solidFill>
              <a:latin typeface="Times New Roman" charset="0"/>
            </a:endParaRPr>
          </a:p>
        </p:txBody>
      </p:sp>
      <p:sp>
        <p:nvSpPr>
          <p:cNvPr id="5" name="Rectangle 8"/>
          <p:cNvSpPr>
            <a:spLocks noGrp="1" noChangeArrowheads="1"/>
          </p:cNvSpPr>
          <p:nvPr>
            <p:ph type="dt" sz="half" idx="12"/>
          </p:nvPr>
        </p:nvSpPr>
        <p:spPr>
          <a:ln/>
        </p:spPr>
        <p:txBody>
          <a:bodyPr/>
          <a:lstStyle>
            <a:lvl1pPr>
              <a:defRPr/>
            </a:lvl1pPr>
          </a:lstStyle>
          <a:p>
            <a:pPr>
              <a:defRPr/>
            </a:pPr>
            <a:fld id="{3FFB5A47-83CE-4879-BDF5-0F54A1E1C122}" type="datetime1">
              <a:rPr lang="zh-CN" altLang="en-US"/>
              <a:pPr>
                <a:defRPr/>
              </a:pPr>
              <a:t>2019/2/25</a:t>
            </a:fld>
            <a:endParaRPr lang="en-US" altLang="zh-CN"/>
          </a:p>
        </p:txBody>
      </p:sp>
    </p:spTree>
    <p:extLst>
      <p:ext uri="{BB962C8B-B14F-4D97-AF65-F5344CB8AC3E}">
        <p14:creationId xmlns:p14="http://schemas.microsoft.com/office/powerpoint/2010/main" val="2900908790"/>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5"/>
          <p:cNvSpPr>
            <a:spLocks noGrp="1" noChangeArrowheads="1"/>
          </p:cNvSpPr>
          <p:nvPr>
            <p:ph type="sldNum" sz="quarter" idx="11"/>
          </p:nvPr>
        </p:nvSpPr>
        <p:spPr>
          <a:ln/>
        </p:spPr>
        <p:txBody>
          <a:bodyPr/>
          <a:lstStyle>
            <a:lvl1pPr>
              <a:defRPr/>
            </a:lvl1pPr>
          </a:lstStyle>
          <a:p>
            <a:pPr>
              <a:defRPr/>
            </a:pPr>
            <a:fld id="{B3A7B306-543D-452E-889D-E544A37EEF79}" type="slidenum">
              <a:rPr lang="zh-CN" altLang="en-US"/>
              <a:pPr>
                <a:defRPr/>
              </a:pPr>
              <a:t>‹#›</a:t>
            </a:fld>
            <a:endParaRPr lang="en-US" altLang="zh-CN">
              <a:solidFill>
                <a:schemeClr val="tx1"/>
              </a:solidFill>
              <a:latin typeface="Times New Roman" charset="0"/>
            </a:endParaRPr>
          </a:p>
        </p:txBody>
      </p:sp>
      <p:sp>
        <p:nvSpPr>
          <p:cNvPr id="4" name="Rectangle 8"/>
          <p:cNvSpPr>
            <a:spLocks noGrp="1" noChangeArrowheads="1"/>
          </p:cNvSpPr>
          <p:nvPr>
            <p:ph type="dt" sz="half" idx="12"/>
          </p:nvPr>
        </p:nvSpPr>
        <p:spPr>
          <a:ln/>
        </p:spPr>
        <p:txBody>
          <a:bodyPr/>
          <a:lstStyle>
            <a:lvl1pPr>
              <a:defRPr/>
            </a:lvl1pPr>
          </a:lstStyle>
          <a:p>
            <a:pPr>
              <a:defRPr/>
            </a:pPr>
            <a:fld id="{33B527F1-1F88-4EA2-A8FA-9D89B51A7B7C}" type="datetime1">
              <a:rPr lang="zh-CN" altLang="en-US"/>
              <a:pPr>
                <a:defRPr/>
              </a:pPr>
              <a:t>2019/2/25</a:t>
            </a:fld>
            <a:endParaRPr lang="en-US" altLang="zh-CN"/>
          </a:p>
        </p:txBody>
      </p:sp>
    </p:spTree>
    <p:extLst>
      <p:ext uri="{BB962C8B-B14F-4D97-AF65-F5344CB8AC3E}">
        <p14:creationId xmlns:p14="http://schemas.microsoft.com/office/powerpoint/2010/main" val="2061390803"/>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5"/>
          <p:cNvSpPr>
            <a:spLocks noGrp="1" noChangeArrowheads="1"/>
          </p:cNvSpPr>
          <p:nvPr>
            <p:ph type="sldNum" sz="quarter" idx="11"/>
          </p:nvPr>
        </p:nvSpPr>
        <p:spPr>
          <a:ln/>
        </p:spPr>
        <p:txBody>
          <a:bodyPr/>
          <a:lstStyle>
            <a:lvl1pPr>
              <a:defRPr/>
            </a:lvl1pPr>
          </a:lstStyle>
          <a:p>
            <a:pPr>
              <a:defRPr/>
            </a:pPr>
            <a:fld id="{48D38CD2-D783-43C3-A3C4-72F4F35EC8AE}" type="slidenum">
              <a:rPr lang="zh-CN" altLang="en-US"/>
              <a:pPr>
                <a:defRPr/>
              </a:pPr>
              <a:t>‹#›</a:t>
            </a:fld>
            <a:endParaRPr lang="en-US" altLang="zh-CN">
              <a:solidFill>
                <a:schemeClr val="tx1"/>
              </a:solidFill>
              <a:latin typeface="Times New Roman" charset="0"/>
            </a:endParaRPr>
          </a:p>
        </p:txBody>
      </p:sp>
      <p:sp>
        <p:nvSpPr>
          <p:cNvPr id="7" name="Rectangle 8"/>
          <p:cNvSpPr>
            <a:spLocks noGrp="1" noChangeArrowheads="1"/>
          </p:cNvSpPr>
          <p:nvPr>
            <p:ph type="dt" sz="half" idx="12"/>
          </p:nvPr>
        </p:nvSpPr>
        <p:spPr>
          <a:ln/>
        </p:spPr>
        <p:txBody>
          <a:bodyPr/>
          <a:lstStyle>
            <a:lvl1pPr>
              <a:defRPr/>
            </a:lvl1pPr>
          </a:lstStyle>
          <a:p>
            <a:pPr>
              <a:defRPr/>
            </a:pPr>
            <a:fld id="{B4CE4601-A66C-46FE-BCC6-E88E28A3921D}" type="datetime1">
              <a:rPr lang="zh-CN" altLang="en-US"/>
              <a:pPr>
                <a:defRPr/>
              </a:pPr>
              <a:t>2019/2/25</a:t>
            </a:fld>
            <a:endParaRPr lang="en-US" altLang="zh-CN"/>
          </a:p>
        </p:txBody>
      </p:sp>
    </p:spTree>
    <p:extLst>
      <p:ext uri="{BB962C8B-B14F-4D97-AF65-F5344CB8AC3E}">
        <p14:creationId xmlns:p14="http://schemas.microsoft.com/office/powerpoint/2010/main" val="405966053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5"/>
          <p:cNvSpPr>
            <a:spLocks noGrp="1" noChangeArrowheads="1"/>
          </p:cNvSpPr>
          <p:nvPr>
            <p:ph type="sldNum" sz="quarter" idx="11"/>
          </p:nvPr>
        </p:nvSpPr>
        <p:spPr>
          <a:ln/>
        </p:spPr>
        <p:txBody>
          <a:bodyPr/>
          <a:lstStyle>
            <a:lvl1pPr>
              <a:defRPr/>
            </a:lvl1pPr>
          </a:lstStyle>
          <a:p>
            <a:pPr>
              <a:defRPr/>
            </a:pPr>
            <a:fld id="{0D0245A9-C30C-4568-BC40-6B14936CFD22}" type="slidenum">
              <a:rPr lang="zh-CN" altLang="en-US"/>
              <a:pPr>
                <a:defRPr/>
              </a:pPr>
              <a:t>‹#›</a:t>
            </a:fld>
            <a:endParaRPr lang="en-US" altLang="zh-CN">
              <a:solidFill>
                <a:schemeClr val="tx1"/>
              </a:solidFill>
              <a:latin typeface="Times New Roman" charset="0"/>
            </a:endParaRPr>
          </a:p>
        </p:txBody>
      </p:sp>
      <p:sp>
        <p:nvSpPr>
          <p:cNvPr id="7" name="Rectangle 8"/>
          <p:cNvSpPr>
            <a:spLocks noGrp="1" noChangeArrowheads="1"/>
          </p:cNvSpPr>
          <p:nvPr>
            <p:ph type="dt" sz="half" idx="12"/>
          </p:nvPr>
        </p:nvSpPr>
        <p:spPr>
          <a:ln/>
        </p:spPr>
        <p:txBody>
          <a:bodyPr/>
          <a:lstStyle>
            <a:lvl1pPr>
              <a:defRPr/>
            </a:lvl1pPr>
          </a:lstStyle>
          <a:p>
            <a:pPr>
              <a:defRPr/>
            </a:pPr>
            <a:fld id="{FC2AF028-0821-497C-9D93-EA9F85D4D5FC}" type="datetime1">
              <a:rPr lang="zh-CN" altLang="en-US"/>
              <a:pPr>
                <a:defRPr/>
              </a:pPr>
              <a:t>2019/2/25</a:t>
            </a:fld>
            <a:endParaRPr lang="en-US" altLang="zh-CN"/>
          </a:p>
        </p:txBody>
      </p:sp>
    </p:spTree>
    <p:extLst>
      <p:ext uri="{BB962C8B-B14F-4D97-AF65-F5344CB8AC3E}">
        <p14:creationId xmlns:p14="http://schemas.microsoft.com/office/powerpoint/2010/main" val="3244063623"/>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1026" name="Rectangle 17"/>
          <p:cNvSpPr>
            <a:spLocks noGrp="1" noChangeArrowheads="1"/>
          </p:cNvSpPr>
          <p:nvPr>
            <p:ph type="title"/>
          </p:nvPr>
        </p:nvSpPr>
        <p:spPr bwMode="auto">
          <a:xfrm>
            <a:off x="685800" y="228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18"/>
          <p:cNvSpPr>
            <a:spLocks noGrp="1" noChangeArrowheads="1"/>
          </p:cNvSpPr>
          <p:nvPr>
            <p:ph type="body" idx="1"/>
          </p:nvPr>
        </p:nvSpPr>
        <p:spPr bwMode="auto">
          <a:xfrm>
            <a:off x="228600" y="1219200"/>
            <a:ext cx="8763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2" name="Rectangle 4"/>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latin typeface="Times New Roman" charset="0"/>
                <a:ea typeface="+mj-ea"/>
              </a:defRPr>
            </a:lvl1pPr>
          </a:lstStyle>
          <a:p>
            <a:pPr>
              <a:defRPr/>
            </a:pPr>
            <a:endParaRPr lang="zh-CN" altLang="en-US"/>
          </a:p>
        </p:txBody>
      </p:sp>
      <p:sp>
        <p:nvSpPr>
          <p:cNvPr id="2053" name="Rectangle 5"/>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chemeClr val="bg1"/>
                </a:solidFill>
                <a:latin typeface="+mj-lt"/>
                <a:ea typeface="+mj-ea"/>
              </a:defRPr>
            </a:lvl1pPr>
          </a:lstStyle>
          <a:p>
            <a:pPr>
              <a:defRPr/>
            </a:pPr>
            <a:fld id="{4FD72BB6-3B01-470B-8207-4AA32686211F}" type="slidenum">
              <a:rPr lang="zh-CN" altLang="en-US"/>
              <a:pPr>
                <a:defRPr/>
              </a:pPr>
              <a:t>‹#›</a:t>
            </a:fld>
            <a:endParaRPr lang="en-US" altLang="zh-CN">
              <a:solidFill>
                <a:schemeClr val="tx1"/>
              </a:solidFill>
              <a:latin typeface="Times New Roman" charset="0"/>
            </a:endParaRPr>
          </a:p>
        </p:txBody>
      </p:sp>
      <p:sp>
        <p:nvSpPr>
          <p:cNvPr id="2054" name="Rectangle 8"/>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buFont typeface="Arial" charset="0"/>
              <a:buNone/>
              <a:defRPr sz="1400">
                <a:solidFill>
                  <a:srgbClr val="FF0066"/>
                </a:solidFill>
                <a:latin typeface="Arial" charset="0"/>
                <a:ea typeface="+mj-ea"/>
              </a:defRPr>
            </a:lvl1pPr>
          </a:lstStyle>
          <a:p>
            <a:pPr>
              <a:defRPr/>
            </a:pPr>
            <a:fld id="{BC80C8D4-09EF-49A7-97BC-282675269517}" type="datetime1">
              <a:rPr lang="zh-CN" altLang="en-US"/>
              <a:pPr>
                <a:defRPr/>
              </a:pPr>
              <a:t>2019/2/25</a:t>
            </a:fld>
            <a:endParaRPr lang="en-US" altLang="zh-CN"/>
          </a:p>
        </p:txBody>
      </p:sp>
    </p:spTree>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Lst>
  <p:transition>
    <p:random/>
  </p:transition>
  <p:txStyles>
    <p:titleStyle>
      <a:lvl1pPr algn="r" rtl="0" eaLnBrk="0" fontAlgn="base" hangingPunct="0">
        <a:spcBef>
          <a:spcPct val="0"/>
        </a:spcBef>
        <a:spcAft>
          <a:spcPct val="0"/>
        </a:spcAft>
        <a:defRPr sz="4400" b="1" kern="1200">
          <a:solidFill>
            <a:srgbClr val="FFFF00"/>
          </a:solidFill>
          <a:latin typeface="+mj-lt"/>
          <a:ea typeface="+mj-ea"/>
          <a:cs typeface="+mj-cs"/>
        </a:defRPr>
      </a:lvl1pPr>
      <a:lvl2pPr algn="r" rtl="0" eaLnBrk="0" fontAlgn="base" hangingPunct="0">
        <a:spcBef>
          <a:spcPct val="0"/>
        </a:spcBef>
        <a:spcAft>
          <a:spcPct val="0"/>
        </a:spcAft>
        <a:defRPr sz="4400" b="1">
          <a:solidFill>
            <a:srgbClr val="FFFF00"/>
          </a:solidFill>
          <a:latin typeface="Arial Narrow" charset="0"/>
          <a:ea typeface="宋体" charset="-122"/>
        </a:defRPr>
      </a:lvl2pPr>
      <a:lvl3pPr algn="r" rtl="0" eaLnBrk="0" fontAlgn="base" hangingPunct="0">
        <a:spcBef>
          <a:spcPct val="0"/>
        </a:spcBef>
        <a:spcAft>
          <a:spcPct val="0"/>
        </a:spcAft>
        <a:defRPr sz="4400" b="1">
          <a:solidFill>
            <a:srgbClr val="FFFF00"/>
          </a:solidFill>
          <a:latin typeface="Arial Narrow" charset="0"/>
          <a:ea typeface="宋体" charset="-122"/>
        </a:defRPr>
      </a:lvl3pPr>
      <a:lvl4pPr algn="r" rtl="0" eaLnBrk="0" fontAlgn="base" hangingPunct="0">
        <a:spcBef>
          <a:spcPct val="0"/>
        </a:spcBef>
        <a:spcAft>
          <a:spcPct val="0"/>
        </a:spcAft>
        <a:defRPr sz="4400" b="1">
          <a:solidFill>
            <a:srgbClr val="FFFF00"/>
          </a:solidFill>
          <a:latin typeface="Arial Narrow" charset="0"/>
          <a:ea typeface="宋体" charset="-122"/>
        </a:defRPr>
      </a:lvl4pPr>
      <a:lvl5pPr algn="r" rtl="0" eaLnBrk="0" fontAlgn="base" hangingPunct="0">
        <a:spcBef>
          <a:spcPct val="0"/>
        </a:spcBef>
        <a:spcAft>
          <a:spcPct val="0"/>
        </a:spcAft>
        <a:defRPr sz="4400" b="1">
          <a:solidFill>
            <a:srgbClr val="FFFF00"/>
          </a:solidFill>
          <a:latin typeface="Arial Narrow" charset="0"/>
          <a:ea typeface="宋体" charset="-122"/>
        </a:defRPr>
      </a:lvl5pPr>
      <a:lvl6pPr marL="457200" algn="r" rtl="0" eaLnBrk="0" fontAlgn="base" hangingPunct="0">
        <a:spcBef>
          <a:spcPct val="0"/>
        </a:spcBef>
        <a:spcAft>
          <a:spcPct val="0"/>
        </a:spcAft>
        <a:defRPr sz="4400" b="1">
          <a:solidFill>
            <a:srgbClr val="FFFF00"/>
          </a:solidFill>
          <a:latin typeface="Arial Narrow" charset="0"/>
          <a:ea typeface="宋体" charset="-122"/>
        </a:defRPr>
      </a:lvl6pPr>
      <a:lvl7pPr marL="914400" algn="r" rtl="0" eaLnBrk="0" fontAlgn="base" hangingPunct="0">
        <a:spcBef>
          <a:spcPct val="0"/>
        </a:spcBef>
        <a:spcAft>
          <a:spcPct val="0"/>
        </a:spcAft>
        <a:defRPr sz="4400" b="1">
          <a:solidFill>
            <a:srgbClr val="FFFF00"/>
          </a:solidFill>
          <a:latin typeface="Arial Narrow" charset="0"/>
          <a:ea typeface="宋体" charset="-122"/>
        </a:defRPr>
      </a:lvl7pPr>
      <a:lvl8pPr marL="1371600" algn="r" rtl="0" eaLnBrk="0" fontAlgn="base" hangingPunct="0">
        <a:spcBef>
          <a:spcPct val="0"/>
        </a:spcBef>
        <a:spcAft>
          <a:spcPct val="0"/>
        </a:spcAft>
        <a:defRPr sz="4400" b="1">
          <a:solidFill>
            <a:srgbClr val="FFFF00"/>
          </a:solidFill>
          <a:latin typeface="Arial Narrow" charset="0"/>
          <a:ea typeface="宋体" charset="-122"/>
        </a:defRPr>
      </a:lvl8pPr>
      <a:lvl9pPr marL="1828800" algn="r" rtl="0" eaLnBrk="0" fontAlgn="base" hangingPunct="0">
        <a:spcBef>
          <a:spcPct val="0"/>
        </a:spcBef>
        <a:spcAft>
          <a:spcPct val="0"/>
        </a:spcAft>
        <a:defRPr sz="4400" b="1">
          <a:solidFill>
            <a:srgbClr val="FFFF00"/>
          </a:solidFill>
          <a:latin typeface="Arial Narrow" charset="0"/>
          <a:ea typeface="宋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2050" name="Rectangle 17"/>
          <p:cNvSpPr>
            <a:spLocks noGrp="1" noChangeArrowheads="1"/>
          </p:cNvSpPr>
          <p:nvPr>
            <p:ph type="title"/>
          </p:nvPr>
        </p:nvSpPr>
        <p:spPr bwMode="auto">
          <a:xfrm>
            <a:off x="685800" y="228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18"/>
          <p:cNvSpPr>
            <a:spLocks noGrp="1" noChangeArrowheads="1"/>
          </p:cNvSpPr>
          <p:nvPr>
            <p:ph type="body" idx="1"/>
          </p:nvPr>
        </p:nvSpPr>
        <p:spPr bwMode="auto">
          <a:xfrm>
            <a:off x="228600" y="1219200"/>
            <a:ext cx="8763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buFont typeface="Arial" charset="0"/>
              <a:buNone/>
              <a:defRPr sz="1400">
                <a:solidFill>
                  <a:srgbClr val="FF0066"/>
                </a:solidFill>
                <a:latin typeface="Arial" charset="0"/>
                <a:ea typeface="+mj-ea"/>
              </a:defRPr>
            </a:lvl1pPr>
          </a:lstStyle>
          <a:p>
            <a:pPr>
              <a:defRPr/>
            </a:pPr>
            <a:fld id="{1F17A027-ED91-447F-A9A1-20E0A91EF535}" type="datetime1">
              <a:rPr lang="zh-CN" altLang="en-US"/>
              <a:pPr>
                <a:defRPr/>
              </a:pPr>
              <a:t>2019/2/25</a:t>
            </a:fld>
            <a:endParaRPr lang="en-US" altLang="zh-CN"/>
          </a:p>
        </p:txBody>
      </p:sp>
      <p:sp>
        <p:nvSpPr>
          <p:cNvPr id="3077"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mj-ea"/>
              </a:defRPr>
            </a:lvl1pPr>
          </a:lstStyle>
          <a:p>
            <a:pPr>
              <a:defRPr/>
            </a:pPr>
            <a:endParaRPr lang="zh-CN" altLang="en-US"/>
          </a:p>
        </p:txBody>
      </p:sp>
      <p:sp>
        <p:nvSpPr>
          <p:cNvPr id="3078"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mj-ea"/>
              </a:defRPr>
            </a:lvl1pPr>
          </a:lstStyle>
          <a:p>
            <a:pPr>
              <a:defRPr/>
            </a:pPr>
            <a:fld id="{B144EF3D-D461-4422-978B-CD6C6E454F6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random/>
  </p:transition>
  <p:txStyles>
    <p:titleStyle>
      <a:lvl1pPr algn="r" rtl="0" eaLnBrk="0" fontAlgn="base" hangingPunct="0">
        <a:spcBef>
          <a:spcPct val="0"/>
        </a:spcBef>
        <a:spcAft>
          <a:spcPct val="0"/>
        </a:spcAft>
        <a:defRPr sz="4400" b="1" kern="1200">
          <a:solidFill>
            <a:srgbClr val="FFFF00"/>
          </a:solidFill>
          <a:latin typeface="+mj-lt"/>
          <a:ea typeface="+mj-ea"/>
          <a:cs typeface="+mj-cs"/>
        </a:defRPr>
      </a:lvl1pPr>
      <a:lvl2pPr algn="r" rtl="0" eaLnBrk="0" fontAlgn="base" hangingPunct="0">
        <a:spcBef>
          <a:spcPct val="0"/>
        </a:spcBef>
        <a:spcAft>
          <a:spcPct val="0"/>
        </a:spcAft>
        <a:defRPr sz="4400" b="1">
          <a:solidFill>
            <a:srgbClr val="FFFF00"/>
          </a:solidFill>
          <a:latin typeface="Arial Narrow" charset="0"/>
          <a:ea typeface="宋体" charset="-122"/>
        </a:defRPr>
      </a:lvl2pPr>
      <a:lvl3pPr algn="r" rtl="0" eaLnBrk="0" fontAlgn="base" hangingPunct="0">
        <a:spcBef>
          <a:spcPct val="0"/>
        </a:spcBef>
        <a:spcAft>
          <a:spcPct val="0"/>
        </a:spcAft>
        <a:defRPr sz="4400" b="1">
          <a:solidFill>
            <a:srgbClr val="FFFF00"/>
          </a:solidFill>
          <a:latin typeface="Arial Narrow" charset="0"/>
          <a:ea typeface="宋体" charset="-122"/>
        </a:defRPr>
      </a:lvl3pPr>
      <a:lvl4pPr algn="r" rtl="0" eaLnBrk="0" fontAlgn="base" hangingPunct="0">
        <a:spcBef>
          <a:spcPct val="0"/>
        </a:spcBef>
        <a:spcAft>
          <a:spcPct val="0"/>
        </a:spcAft>
        <a:defRPr sz="4400" b="1">
          <a:solidFill>
            <a:srgbClr val="FFFF00"/>
          </a:solidFill>
          <a:latin typeface="Arial Narrow" charset="0"/>
          <a:ea typeface="宋体" charset="-122"/>
        </a:defRPr>
      </a:lvl4pPr>
      <a:lvl5pPr algn="r" rtl="0" eaLnBrk="0" fontAlgn="base" hangingPunct="0">
        <a:spcBef>
          <a:spcPct val="0"/>
        </a:spcBef>
        <a:spcAft>
          <a:spcPct val="0"/>
        </a:spcAft>
        <a:defRPr sz="4400" b="1">
          <a:solidFill>
            <a:srgbClr val="FFFF00"/>
          </a:solidFill>
          <a:latin typeface="Arial Narrow" charset="0"/>
          <a:ea typeface="宋体" charset="-122"/>
        </a:defRPr>
      </a:lvl5pPr>
      <a:lvl6pPr marL="457200" algn="r" rtl="0" eaLnBrk="0" fontAlgn="base" hangingPunct="0">
        <a:spcBef>
          <a:spcPct val="0"/>
        </a:spcBef>
        <a:spcAft>
          <a:spcPct val="0"/>
        </a:spcAft>
        <a:defRPr sz="4400" b="1">
          <a:solidFill>
            <a:srgbClr val="FFFF00"/>
          </a:solidFill>
          <a:latin typeface="Arial Narrow" charset="0"/>
          <a:ea typeface="宋体" charset="-122"/>
        </a:defRPr>
      </a:lvl6pPr>
      <a:lvl7pPr marL="914400" algn="r" rtl="0" eaLnBrk="0" fontAlgn="base" hangingPunct="0">
        <a:spcBef>
          <a:spcPct val="0"/>
        </a:spcBef>
        <a:spcAft>
          <a:spcPct val="0"/>
        </a:spcAft>
        <a:defRPr sz="4400" b="1">
          <a:solidFill>
            <a:srgbClr val="FFFF00"/>
          </a:solidFill>
          <a:latin typeface="Arial Narrow" charset="0"/>
          <a:ea typeface="宋体" charset="-122"/>
        </a:defRPr>
      </a:lvl7pPr>
      <a:lvl8pPr marL="1371600" algn="r" rtl="0" eaLnBrk="0" fontAlgn="base" hangingPunct="0">
        <a:spcBef>
          <a:spcPct val="0"/>
        </a:spcBef>
        <a:spcAft>
          <a:spcPct val="0"/>
        </a:spcAft>
        <a:defRPr sz="4400" b="1">
          <a:solidFill>
            <a:srgbClr val="FFFF00"/>
          </a:solidFill>
          <a:latin typeface="Arial Narrow" charset="0"/>
          <a:ea typeface="宋体" charset="-122"/>
        </a:defRPr>
      </a:lvl8pPr>
      <a:lvl9pPr marL="1828800" algn="r" rtl="0" eaLnBrk="0" fontAlgn="base" hangingPunct="0">
        <a:spcBef>
          <a:spcPct val="0"/>
        </a:spcBef>
        <a:spcAft>
          <a:spcPct val="0"/>
        </a:spcAft>
        <a:defRPr sz="4400" b="1">
          <a:solidFill>
            <a:srgbClr val="FFFF00"/>
          </a:solidFill>
          <a:latin typeface="Arial Narrow" charset="0"/>
          <a:ea typeface="宋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13314" name="Rectangle 17"/>
          <p:cNvSpPr>
            <a:spLocks noGrp="1" noChangeArrowheads="1"/>
          </p:cNvSpPr>
          <p:nvPr>
            <p:ph type="title"/>
          </p:nvPr>
        </p:nvSpPr>
        <p:spPr bwMode="auto">
          <a:xfrm>
            <a:off x="685800" y="228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315" name="Rectangle 18"/>
          <p:cNvSpPr>
            <a:spLocks noGrp="1" noChangeArrowheads="1"/>
          </p:cNvSpPr>
          <p:nvPr>
            <p:ph type="body" idx="1"/>
          </p:nvPr>
        </p:nvSpPr>
        <p:spPr bwMode="auto">
          <a:xfrm>
            <a:off x="228600" y="1219200"/>
            <a:ext cx="8763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buFont typeface="Arial" charset="0"/>
              <a:buNone/>
              <a:defRPr sz="1400">
                <a:solidFill>
                  <a:srgbClr val="FF0066"/>
                </a:solidFill>
                <a:latin typeface="Arial" charset="0"/>
                <a:ea typeface="+mj-ea"/>
              </a:defRPr>
            </a:lvl1pPr>
          </a:lstStyle>
          <a:p>
            <a:pPr>
              <a:defRPr/>
            </a:pPr>
            <a:fld id="{8843BCB0-7DB4-4E1A-BFF4-7EAF7E155278}" type="datetime1">
              <a:rPr lang="zh-CN" altLang="en-US"/>
              <a:pPr>
                <a:defRPr/>
              </a:pPr>
              <a:t>2019/2/25</a:t>
            </a:fld>
            <a:endParaRPr lang="en-US" altLang="zh-CN"/>
          </a:p>
        </p:txBody>
      </p:sp>
      <p:sp>
        <p:nvSpPr>
          <p:cNvPr id="3077"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mj-ea"/>
              </a:defRPr>
            </a:lvl1pPr>
          </a:lstStyle>
          <a:p>
            <a:pPr>
              <a:defRPr/>
            </a:pPr>
            <a:endParaRPr lang="zh-CN" altLang="en-US"/>
          </a:p>
        </p:txBody>
      </p:sp>
      <p:sp>
        <p:nvSpPr>
          <p:cNvPr id="3078"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mj-ea"/>
              </a:defRPr>
            </a:lvl1pPr>
          </a:lstStyle>
          <a:p>
            <a:pPr>
              <a:defRPr/>
            </a:pPr>
            <a:fld id="{7AD99CF3-2D9B-4C7A-AD87-277F5B9F5192}" type="slidenum">
              <a:rPr lang="zh-CN" altLang="en-US"/>
              <a:pPr>
                <a:defRPr/>
              </a:pPr>
              <a:t>‹#›</a:t>
            </a:fld>
            <a:endParaRPr lang="en-US" altLang="zh-CN"/>
          </a:p>
        </p:txBody>
      </p:sp>
    </p:spTree>
    <p:extLst>
      <p:ext uri="{BB962C8B-B14F-4D97-AF65-F5344CB8AC3E}">
        <p14:creationId xmlns:p14="http://schemas.microsoft.com/office/powerpoint/2010/main" val="1828891178"/>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random/>
  </p:transition>
  <p:txStyles>
    <p:titleStyle>
      <a:lvl1pPr algn="r" rtl="0" eaLnBrk="0" fontAlgn="base" hangingPunct="0">
        <a:spcBef>
          <a:spcPct val="0"/>
        </a:spcBef>
        <a:spcAft>
          <a:spcPct val="0"/>
        </a:spcAft>
        <a:defRPr sz="4400" b="1" kern="1200">
          <a:solidFill>
            <a:srgbClr val="FFFF00"/>
          </a:solidFill>
          <a:latin typeface="+mj-lt"/>
          <a:ea typeface="+mj-ea"/>
          <a:cs typeface="+mj-cs"/>
        </a:defRPr>
      </a:lvl1pPr>
      <a:lvl2pPr algn="r" rtl="0" eaLnBrk="0" fontAlgn="base" hangingPunct="0">
        <a:spcBef>
          <a:spcPct val="0"/>
        </a:spcBef>
        <a:spcAft>
          <a:spcPct val="0"/>
        </a:spcAft>
        <a:defRPr sz="4400" b="1">
          <a:solidFill>
            <a:srgbClr val="FFFF00"/>
          </a:solidFill>
          <a:latin typeface="Arial Narrow" charset="0"/>
          <a:ea typeface="宋体" charset="-122"/>
        </a:defRPr>
      </a:lvl2pPr>
      <a:lvl3pPr algn="r" rtl="0" eaLnBrk="0" fontAlgn="base" hangingPunct="0">
        <a:spcBef>
          <a:spcPct val="0"/>
        </a:spcBef>
        <a:spcAft>
          <a:spcPct val="0"/>
        </a:spcAft>
        <a:defRPr sz="4400" b="1">
          <a:solidFill>
            <a:srgbClr val="FFFF00"/>
          </a:solidFill>
          <a:latin typeface="Arial Narrow" charset="0"/>
          <a:ea typeface="宋体" charset="-122"/>
        </a:defRPr>
      </a:lvl3pPr>
      <a:lvl4pPr algn="r" rtl="0" eaLnBrk="0" fontAlgn="base" hangingPunct="0">
        <a:spcBef>
          <a:spcPct val="0"/>
        </a:spcBef>
        <a:spcAft>
          <a:spcPct val="0"/>
        </a:spcAft>
        <a:defRPr sz="4400" b="1">
          <a:solidFill>
            <a:srgbClr val="FFFF00"/>
          </a:solidFill>
          <a:latin typeface="Arial Narrow" charset="0"/>
          <a:ea typeface="宋体" charset="-122"/>
        </a:defRPr>
      </a:lvl4pPr>
      <a:lvl5pPr algn="r" rtl="0" eaLnBrk="0" fontAlgn="base" hangingPunct="0">
        <a:spcBef>
          <a:spcPct val="0"/>
        </a:spcBef>
        <a:spcAft>
          <a:spcPct val="0"/>
        </a:spcAft>
        <a:defRPr sz="4400" b="1">
          <a:solidFill>
            <a:srgbClr val="FFFF00"/>
          </a:solidFill>
          <a:latin typeface="Arial Narrow" charset="0"/>
          <a:ea typeface="宋体" charset="-122"/>
        </a:defRPr>
      </a:lvl5pPr>
      <a:lvl6pPr marL="457200" algn="r" rtl="0" eaLnBrk="0" fontAlgn="base" hangingPunct="0">
        <a:spcBef>
          <a:spcPct val="0"/>
        </a:spcBef>
        <a:spcAft>
          <a:spcPct val="0"/>
        </a:spcAft>
        <a:defRPr sz="4400" b="1">
          <a:solidFill>
            <a:srgbClr val="FFFF00"/>
          </a:solidFill>
          <a:latin typeface="Arial Narrow" charset="0"/>
          <a:ea typeface="宋体" charset="-122"/>
        </a:defRPr>
      </a:lvl6pPr>
      <a:lvl7pPr marL="914400" algn="r" rtl="0" eaLnBrk="0" fontAlgn="base" hangingPunct="0">
        <a:spcBef>
          <a:spcPct val="0"/>
        </a:spcBef>
        <a:spcAft>
          <a:spcPct val="0"/>
        </a:spcAft>
        <a:defRPr sz="4400" b="1">
          <a:solidFill>
            <a:srgbClr val="FFFF00"/>
          </a:solidFill>
          <a:latin typeface="Arial Narrow" charset="0"/>
          <a:ea typeface="宋体" charset="-122"/>
        </a:defRPr>
      </a:lvl7pPr>
      <a:lvl8pPr marL="1371600" algn="r" rtl="0" eaLnBrk="0" fontAlgn="base" hangingPunct="0">
        <a:spcBef>
          <a:spcPct val="0"/>
        </a:spcBef>
        <a:spcAft>
          <a:spcPct val="0"/>
        </a:spcAft>
        <a:defRPr sz="4400" b="1">
          <a:solidFill>
            <a:srgbClr val="FFFF00"/>
          </a:solidFill>
          <a:latin typeface="Arial Narrow" charset="0"/>
          <a:ea typeface="宋体" charset="-122"/>
        </a:defRPr>
      </a:lvl8pPr>
      <a:lvl9pPr marL="1828800" algn="r" rtl="0" eaLnBrk="0" fontAlgn="base" hangingPunct="0">
        <a:spcBef>
          <a:spcPct val="0"/>
        </a:spcBef>
        <a:spcAft>
          <a:spcPct val="0"/>
        </a:spcAft>
        <a:defRPr sz="4400" b="1">
          <a:solidFill>
            <a:srgbClr val="FFFF00"/>
          </a:solidFill>
          <a:latin typeface="Arial Narrow" charset="0"/>
          <a:ea typeface="宋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9.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hyperlink" Target="http://www.bjp.org.cn/col/col89/index.html"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ctrTitle" idx="4294967295"/>
          </p:nvPr>
        </p:nvSpPr>
        <p:spPr>
          <a:xfrm>
            <a:off x="755650" y="765175"/>
            <a:ext cx="7772400" cy="1143000"/>
          </a:xfrm>
        </p:spPr>
        <p:txBody>
          <a:bodyPr/>
          <a:lstStyle/>
          <a:p>
            <a:pPr algn="ctr" eaLnBrk="1" hangingPunct="1"/>
            <a:r>
              <a:rPr lang="zh-CN" altLang="en-US" sz="8000" smtClean="0">
                <a:latin typeface="Arial" panose="020B0604020202020204" pitchFamily="34" charset="0"/>
                <a:ea typeface="华文行楷" panose="02010800040101010101" pitchFamily="2" charset="-122"/>
              </a:rPr>
              <a:t>天文学导论</a:t>
            </a:r>
          </a:p>
        </p:txBody>
      </p:sp>
      <p:sp>
        <p:nvSpPr>
          <p:cNvPr id="21507" name="Rectangle 3"/>
          <p:cNvSpPr>
            <a:spLocks noGrp="1" noChangeArrowheads="1"/>
          </p:cNvSpPr>
          <p:nvPr>
            <p:ph type="subTitle" idx="4294967295"/>
          </p:nvPr>
        </p:nvSpPr>
        <p:spPr>
          <a:xfrm>
            <a:off x="539750" y="2852738"/>
            <a:ext cx="8280400" cy="3352800"/>
          </a:xfrm>
        </p:spPr>
        <p:txBody>
          <a:bodyPr/>
          <a:lstStyle/>
          <a:p>
            <a:pPr marL="0" indent="0" algn="ctr">
              <a:spcBef>
                <a:spcPct val="50000"/>
              </a:spcBef>
              <a:buFont typeface="Wingdings" panose="05000000000000000000" pitchFamily="2" charset="2"/>
              <a:buNone/>
            </a:pPr>
            <a:r>
              <a:rPr lang="zh-CN" altLang="en-US" sz="4400" b="1" dirty="0" smtClean="0">
                <a:latin typeface="黑体" panose="02010609060101010101" pitchFamily="49" charset="-122"/>
                <a:ea typeface="黑体" panose="02010609060101010101" pitchFamily="49" charset="-122"/>
              </a:rPr>
              <a:t>课程介绍</a:t>
            </a:r>
          </a:p>
          <a:p>
            <a:pPr marL="0" indent="0" algn="ctr">
              <a:spcBef>
                <a:spcPct val="50000"/>
              </a:spcBef>
              <a:buFont typeface="Wingdings" panose="05000000000000000000" pitchFamily="2" charset="2"/>
              <a:buNone/>
            </a:pPr>
            <a:r>
              <a:rPr lang="zh-CN" altLang="en-US" sz="4400" b="1" dirty="0" smtClean="0">
                <a:solidFill>
                  <a:srgbClr val="00FF00"/>
                </a:solidFill>
                <a:latin typeface="黑体" panose="02010609060101010101" pitchFamily="49" charset="-122"/>
                <a:ea typeface="黑体" panose="02010609060101010101" pitchFamily="49" charset="-122"/>
              </a:rPr>
              <a:t>张有宏</a:t>
            </a:r>
          </a:p>
          <a:p>
            <a:pPr marL="0" indent="0" algn="ctr">
              <a:spcBef>
                <a:spcPct val="50000"/>
              </a:spcBef>
              <a:buFont typeface="Wingdings" panose="05000000000000000000" pitchFamily="2" charset="2"/>
              <a:buNone/>
            </a:pPr>
            <a:r>
              <a:rPr lang="zh-CN" altLang="en-US" sz="4400" b="1" dirty="0" smtClean="0">
                <a:latin typeface="黑体" panose="02010609060101010101" pitchFamily="49" charset="-122"/>
                <a:ea typeface="黑体" panose="02010609060101010101" pitchFamily="49" charset="-122"/>
              </a:rPr>
              <a:t>物理系</a:t>
            </a: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l"/>
            <a:r>
              <a:rPr lang="en-US" altLang="zh-CN" dirty="0" err="1" smtClean="0"/>
              <a:t>Stellarium</a:t>
            </a:r>
            <a:r>
              <a:rPr lang="en-US" altLang="zh-CN" dirty="0" smtClean="0"/>
              <a:t> (</a:t>
            </a:r>
            <a:r>
              <a:rPr lang="zh-CN" altLang="en-US" dirty="0" smtClean="0"/>
              <a:t>虚拟天文馆</a:t>
            </a:r>
            <a:r>
              <a:rPr lang="en-US" altLang="zh-CN" dirty="0" smtClean="0"/>
              <a:t>)</a:t>
            </a:r>
          </a:p>
        </p:txBody>
      </p:sp>
      <p:sp>
        <p:nvSpPr>
          <p:cNvPr id="41987" name="Rectangle 3"/>
          <p:cNvSpPr>
            <a:spLocks noGrp="1" noChangeArrowheads="1"/>
          </p:cNvSpPr>
          <p:nvPr>
            <p:ph type="body" idx="1"/>
          </p:nvPr>
        </p:nvSpPr>
        <p:spPr>
          <a:xfrm>
            <a:off x="228600" y="2132856"/>
            <a:ext cx="4559424" cy="2808312"/>
          </a:xfrm>
        </p:spPr>
        <p:txBody>
          <a:bodyPr/>
          <a:lstStyle/>
          <a:p>
            <a:r>
              <a:rPr lang="en-US" altLang="zh-CN" dirty="0" smtClean="0">
                <a:latin typeface="Arial" panose="020B0604020202020204" pitchFamily="34" charset="0"/>
              </a:rPr>
              <a:t>http://www.stellarium.org/zh/ </a:t>
            </a:r>
            <a:r>
              <a:rPr lang="zh-CN" altLang="en-US" dirty="0" smtClean="0">
                <a:latin typeface="Arial" panose="020B0604020202020204" pitchFamily="34" charset="0"/>
              </a:rPr>
              <a:t>免费开源</a:t>
            </a:r>
            <a:endParaRPr lang="en-US" altLang="zh-CN" dirty="0" smtClean="0">
              <a:latin typeface="Arial" panose="020B0604020202020204" pitchFamily="34" charset="0"/>
            </a:endParaRPr>
          </a:p>
          <a:p>
            <a:endParaRPr lang="en-US" altLang="zh-CN" dirty="0" smtClean="0">
              <a:latin typeface="Arial" panose="020B0604020202020204" pitchFamily="34" charset="0"/>
            </a:endParaRPr>
          </a:p>
          <a:p>
            <a:r>
              <a:rPr lang="zh-CN" altLang="en-US" dirty="0" smtClean="0">
                <a:latin typeface="黑体" panose="02010609060101010101" pitchFamily="49" charset="-122"/>
                <a:ea typeface="黑体" panose="02010609060101010101" pitchFamily="49" charset="-122"/>
              </a:rPr>
              <a:t>也可使用其它多种星空模拟软件</a:t>
            </a:r>
            <a:endParaRPr lang="en-US" altLang="zh-CN" dirty="0" smtClean="0">
              <a:latin typeface="黑体" panose="02010609060101010101" pitchFamily="49" charset="-122"/>
              <a:ea typeface="黑体" panose="02010609060101010101" pitchFamily="49" charset="-122"/>
            </a:endParaRPr>
          </a:p>
        </p:txBody>
      </p:sp>
      <p:pic>
        <p:nvPicPr>
          <p:cNvPr id="41988" name="Picture 7" descr="38dbb6fd5266d016031c7826972bd40735fa35b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700808"/>
            <a:ext cx="3573463"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zh-CN" altLang="en-US" sz="4000" dirty="0" smtClean="0"/>
              <a:t>课外实践活动</a:t>
            </a:r>
            <a:r>
              <a:rPr lang="en-US" altLang="zh-CN" sz="4000" dirty="0" smtClean="0"/>
              <a:t>3</a:t>
            </a:r>
            <a:r>
              <a:rPr lang="zh-CN" altLang="en-US" sz="4000" dirty="0" smtClean="0"/>
              <a:t>：个人写作与交流</a:t>
            </a:r>
          </a:p>
        </p:txBody>
      </p:sp>
      <p:sp>
        <p:nvSpPr>
          <p:cNvPr id="43011" name="Rectangle 3"/>
          <p:cNvSpPr>
            <a:spLocks noGrp="1" noChangeArrowheads="1"/>
          </p:cNvSpPr>
          <p:nvPr>
            <p:ph type="body" idx="1"/>
          </p:nvPr>
        </p:nvSpPr>
        <p:spPr>
          <a:xfrm>
            <a:off x="251520" y="1844824"/>
            <a:ext cx="8763000" cy="2353816"/>
          </a:xfrm>
        </p:spPr>
        <p:txBody>
          <a:bodyPr/>
          <a:lstStyle/>
          <a:p>
            <a:r>
              <a:rPr lang="zh-CN" altLang="en-US" dirty="0" smtClean="0">
                <a:latin typeface="黑体" panose="02010609060101010101" pitchFamily="49" charset="-122"/>
                <a:ea typeface="黑体" panose="02010609060101010101" pitchFamily="49" charset="-122"/>
              </a:rPr>
              <a:t>课外实践活动</a:t>
            </a:r>
            <a:r>
              <a:rPr lang="en-US" altLang="zh-CN" dirty="0" smtClean="0">
                <a:latin typeface="黑体" panose="02010609060101010101" pitchFamily="49" charset="-122"/>
                <a:ea typeface="黑体" panose="02010609060101010101" pitchFamily="49" charset="-122"/>
              </a:rPr>
              <a:t>1</a:t>
            </a:r>
            <a:r>
              <a:rPr lang="zh-CN" altLang="en-US" dirty="0" smtClean="0">
                <a:latin typeface="黑体" panose="02010609060101010101" pitchFamily="49" charset="-122"/>
                <a:ea typeface="黑体" panose="02010609060101010101" pitchFamily="49" charset="-122"/>
              </a:rPr>
              <a:t>和</a:t>
            </a:r>
            <a:r>
              <a:rPr lang="en-US" altLang="zh-CN" dirty="0" smtClean="0">
                <a:latin typeface="黑体" panose="02010609060101010101" pitchFamily="49" charset="-122"/>
                <a:ea typeface="黑体" panose="02010609060101010101" pitchFamily="49" charset="-122"/>
              </a:rPr>
              <a:t>2</a:t>
            </a:r>
            <a:r>
              <a:rPr lang="zh-CN" altLang="en-US" dirty="0" smtClean="0">
                <a:latin typeface="黑体" panose="02010609060101010101" pitchFamily="49" charset="-122"/>
                <a:ea typeface="黑体" panose="02010609060101010101" pitchFamily="49" charset="-122"/>
              </a:rPr>
              <a:t>有书面写作要求</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还有其它</a:t>
            </a:r>
            <a:r>
              <a:rPr lang="en-US" altLang="zh-CN" dirty="0" smtClean="0">
                <a:latin typeface="黑体" panose="02010609060101010101" pitchFamily="49" charset="-122"/>
                <a:ea typeface="黑体" panose="02010609060101010101" pitchFamily="49" charset="-122"/>
              </a:rPr>
              <a:t>2-3</a:t>
            </a:r>
            <a:r>
              <a:rPr lang="zh-CN" altLang="en-US" dirty="0" smtClean="0">
                <a:latin typeface="黑体" panose="02010609060101010101" pitchFamily="49" charset="-122"/>
                <a:ea typeface="黑体" panose="02010609060101010101" pitchFamily="49" charset="-122"/>
              </a:rPr>
              <a:t>项书面写作</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书面写作要小组内交流</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具体写作内容与要求</a:t>
            </a:r>
            <a:r>
              <a:rPr lang="zh-CN" altLang="en-US" dirty="0">
                <a:latin typeface="黑体" panose="02010609060101010101" pitchFamily="49" charset="-122"/>
                <a:ea typeface="黑体" panose="02010609060101010101" pitchFamily="49" charset="-122"/>
              </a:rPr>
              <a:t>另外通知</a:t>
            </a:r>
            <a:endParaRPr lang="zh-CN" altLang="en-US" dirty="0"/>
          </a:p>
          <a:p>
            <a:endParaRPr lang="zh-CN" altLang="en-US" dirty="0" smtClean="0">
              <a:latin typeface="+mj-lt"/>
            </a:endParaRPr>
          </a:p>
        </p:txBody>
      </p: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idx="4294967295"/>
          </p:nvPr>
        </p:nvSpPr>
        <p:spPr/>
        <p:txBody>
          <a:bodyPr/>
          <a:lstStyle/>
          <a:p>
            <a:r>
              <a:rPr lang="zh-CN" altLang="en-US" dirty="0" smtClean="0"/>
              <a:t>课外实践活动总体要求</a:t>
            </a:r>
          </a:p>
        </p:txBody>
      </p:sp>
      <p:sp>
        <p:nvSpPr>
          <p:cNvPr id="44035" name="内容占位符 2"/>
          <p:cNvSpPr>
            <a:spLocks noGrp="1"/>
          </p:cNvSpPr>
          <p:nvPr>
            <p:ph idx="4294967295"/>
          </p:nvPr>
        </p:nvSpPr>
        <p:spPr/>
        <p:txBody>
          <a:bodyPr/>
          <a:lstStyle/>
          <a:p>
            <a:r>
              <a:rPr lang="zh-CN" altLang="en-US" dirty="0" smtClean="0">
                <a:latin typeface="黑体" panose="02010609060101010101" pitchFamily="49" charset="-122"/>
                <a:ea typeface="黑体" panose="02010609060101010101" pitchFamily="49" charset="-122"/>
              </a:rPr>
              <a:t>课外实践活动以小组为单位进行，实行组长负责制，助教协助与监管。</a:t>
            </a: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各小组的课外实践活动要给出一个全面的书面总结报告，由组长</a:t>
            </a:r>
            <a:r>
              <a:rPr lang="zh-CN" altLang="en-US" dirty="0">
                <a:latin typeface="黑体" panose="02010609060101010101" pitchFamily="49" charset="-122"/>
                <a:ea typeface="黑体" panose="02010609060101010101" pitchFamily="49" charset="-122"/>
              </a:rPr>
              <a:t>负责</a:t>
            </a:r>
            <a:r>
              <a:rPr lang="zh-CN" altLang="en-US" dirty="0" smtClean="0">
                <a:latin typeface="黑体" panose="02010609060101010101" pitchFamily="49" charset="-122"/>
                <a:ea typeface="黑体" panose="02010609060101010101" pitchFamily="49" charset="-122"/>
              </a:rPr>
              <a:t>完成。</a:t>
            </a:r>
            <a:endParaRPr lang="en-US" altLang="zh-CN" dirty="0" smtClean="0">
              <a:latin typeface="黑体" panose="02010609060101010101" pitchFamily="49" charset="-122"/>
              <a:ea typeface="黑体" panose="02010609060101010101" pitchFamily="49" charset="-122"/>
            </a:endParaRPr>
          </a:p>
          <a:p>
            <a:endParaRPr lang="zh-CN" altLang="en-US"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课外实践活动有评分规则。</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课外</a:t>
            </a:r>
            <a:r>
              <a:rPr lang="zh-CN" altLang="en-US" dirty="0">
                <a:latin typeface="黑体" panose="02010609060101010101" pitchFamily="49" charset="-122"/>
                <a:ea typeface="黑体" panose="02010609060101010101" pitchFamily="49" charset="-122"/>
              </a:rPr>
              <a:t>实践</a:t>
            </a:r>
            <a:r>
              <a:rPr lang="zh-CN" altLang="en-US" dirty="0" smtClean="0">
                <a:latin typeface="黑体" panose="02010609060101010101" pitchFamily="49" charset="-122"/>
                <a:ea typeface="黑体" panose="02010609060101010101" pitchFamily="49" charset="-122"/>
              </a:rPr>
              <a:t>活动对小组的具体</a:t>
            </a:r>
            <a:r>
              <a:rPr lang="zh-CN" altLang="en-US" dirty="0">
                <a:latin typeface="黑体" panose="02010609060101010101" pitchFamily="49" charset="-122"/>
                <a:ea typeface="黑体" panose="02010609060101010101" pitchFamily="49" charset="-122"/>
              </a:rPr>
              <a:t>要求另外</a:t>
            </a:r>
            <a:r>
              <a:rPr lang="zh-CN" altLang="en-US" dirty="0" smtClean="0">
                <a:latin typeface="黑体" panose="02010609060101010101" pitchFamily="49" charset="-122"/>
                <a:ea typeface="黑体" panose="02010609060101010101" pitchFamily="49" charset="-122"/>
              </a:rPr>
              <a:t>通知。</a:t>
            </a:r>
            <a:endParaRPr lang="en-US" altLang="zh-CN" dirty="0">
              <a:latin typeface="黑体" panose="02010609060101010101" pitchFamily="49" charset="-122"/>
              <a:ea typeface="黑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pPr algn="ctr"/>
            <a:r>
              <a:rPr lang="zh-CN" altLang="en-US" dirty="0" smtClean="0">
                <a:latin typeface="宋体" panose="02010600030101010101" pitchFamily="2" charset="-122"/>
              </a:rPr>
              <a:t>课程成绩</a:t>
            </a:r>
          </a:p>
        </p:txBody>
      </p:sp>
      <p:sp>
        <p:nvSpPr>
          <p:cNvPr id="46083" name="Rectangle 3"/>
          <p:cNvSpPr>
            <a:spLocks noGrp="1" noChangeArrowheads="1"/>
          </p:cNvSpPr>
          <p:nvPr>
            <p:ph type="body" idx="4294967295"/>
          </p:nvPr>
        </p:nvSpPr>
        <p:spPr>
          <a:xfrm>
            <a:off x="250825" y="1125538"/>
            <a:ext cx="8763000" cy="5343525"/>
          </a:xfrm>
        </p:spPr>
        <p:txBody>
          <a:bodyPr/>
          <a:lstStyle/>
          <a:p>
            <a:pPr eaLnBrk="1" hangingPunct="1"/>
            <a:r>
              <a:rPr lang="zh-CN" altLang="en-US" dirty="0">
                <a:latin typeface="Arial Narrow" panose="020B0606020202030204" pitchFamily="34" charset="0"/>
                <a:ea typeface="黑体" panose="02010609060101010101" pitchFamily="49" charset="-122"/>
              </a:rPr>
              <a:t>课程成绩 </a:t>
            </a:r>
            <a:r>
              <a:rPr lang="en-US" altLang="zh-CN" dirty="0">
                <a:latin typeface="Arial Narrow" panose="020B0606020202030204" pitchFamily="34" charset="0"/>
                <a:ea typeface="黑体" panose="02010609060101010101" pitchFamily="49" charset="-122"/>
              </a:rPr>
              <a:t>=</a:t>
            </a:r>
            <a:r>
              <a:rPr lang="zh-CN" altLang="en-US" dirty="0">
                <a:latin typeface="Arial Narrow" panose="020B0606020202030204" pitchFamily="34" charset="0"/>
                <a:ea typeface="黑体" panose="02010609060101010101" pitchFamily="49" charset="-122"/>
              </a:rPr>
              <a:t> </a:t>
            </a:r>
            <a:r>
              <a:rPr lang="zh-CN" altLang="en-US" dirty="0" smtClean="0">
                <a:latin typeface="Arial Narrow" panose="020B0606020202030204" pitchFamily="34" charset="0"/>
                <a:ea typeface="黑体" panose="02010609060101010101" pitchFamily="49" charset="-122"/>
              </a:rPr>
              <a:t>期末考试</a:t>
            </a:r>
            <a:r>
              <a:rPr lang="zh-CN" altLang="en-US" dirty="0" smtClean="0">
                <a:latin typeface="Arial Narrow" panose="020B0606020202030204" pitchFamily="34" charset="0"/>
                <a:ea typeface="黑体" panose="02010609060101010101" pitchFamily="49" charset="-122"/>
              </a:rPr>
              <a:t>成绩 </a:t>
            </a:r>
            <a:r>
              <a:rPr lang="en-US" altLang="zh-CN" dirty="0" smtClean="0">
                <a:latin typeface="Arial Narrow" panose="020B0606020202030204" pitchFamily="34" charset="0"/>
                <a:ea typeface="黑体" panose="02010609060101010101" pitchFamily="49" charset="-122"/>
              </a:rPr>
              <a:t>+</a:t>
            </a:r>
            <a:r>
              <a:rPr lang="zh-CN" altLang="en-US" dirty="0" smtClean="0">
                <a:latin typeface="Arial Narrow" panose="020B0606020202030204" pitchFamily="34" charset="0"/>
                <a:ea typeface="黑体" panose="02010609060101010101" pitchFamily="49" charset="-122"/>
              </a:rPr>
              <a:t> 课外</a:t>
            </a:r>
            <a:r>
              <a:rPr lang="zh-CN" altLang="en-US" dirty="0" smtClean="0">
                <a:latin typeface="Arial Narrow" panose="020B0606020202030204" pitchFamily="34" charset="0"/>
                <a:ea typeface="黑体" panose="02010609060101010101" pitchFamily="49" charset="-122"/>
              </a:rPr>
              <a:t>实践活动成绩</a:t>
            </a:r>
            <a:endParaRPr lang="en-US" altLang="zh-CN" dirty="0" smtClean="0">
              <a:latin typeface="黑体" panose="02010609060101010101" pitchFamily="49" charset="-122"/>
              <a:ea typeface="黑体" panose="02010609060101010101" pitchFamily="49" charset="-122"/>
            </a:endParaRPr>
          </a:p>
          <a:p>
            <a:pPr lvl="1" eaLnBrk="1" hangingPunct="1"/>
            <a:r>
              <a:rPr lang="zh-CN" altLang="en-US" dirty="0" smtClean="0">
                <a:latin typeface="黑体" panose="02010609060101010101" pitchFamily="49" charset="-122"/>
                <a:ea typeface="黑体" panose="02010609060101010101" pitchFamily="49" charset="-122"/>
              </a:rPr>
              <a:t>课程成绩</a:t>
            </a:r>
            <a:r>
              <a:rPr lang="zh-CN" altLang="en-US" dirty="0" smtClean="0">
                <a:latin typeface="黑体" panose="02010609060101010101" pitchFamily="49" charset="-122"/>
                <a:ea typeface="黑体" panose="02010609060101010101" pitchFamily="49" charset="-122"/>
              </a:rPr>
              <a:t>以期末考试成绩为主</a:t>
            </a:r>
          </a:p>
          <a:p>
            <a:pPr lvl="1" eaLnBrk="1" hangingPunct="1"/>
            <a:r>
              <a:rPr lang="zh-CN" altLang="en-US" dirty="0" smtClean="0">
                <a:latin typeface="黑体" panose="02010609060101010101" pitchFamily="49" charset="-122"/>
                <a:ea typeface="黑体" panose="02010609060101010101" pitchFamily="49" charset="-122"/>
              </a:rPr>
              <a:t>课外成绩作为期末考试成绩的</a:t>
            </a:r>
            <a:r>
              <a:rPr lang="zh-CN" altLang="en-US" dirty="0">
                <a:latin typeface="黑体" panose="02010609060101010101" pitchFamily="49" charset="-122"/>
                <a:ea typeface="黑体" panose="02010609060101010101" pitchFamily="49" charset="-122"/>
              </a:rPr>
              <a:t>浮动</a:t>
            </a:r>
            <a:endParaRPr lang="zh-CN" altLang="en-US" dirty="0" smtClean="0">
              <a:latin typeface="黑体" panose="02010609060101010101" pitchFamily="49" charset="-122"/>
              <a:ea typeface="黑体" panose="02010609060101010101" pitchFamily="49" charset="-122"/>
            </a:endParaRPr>
          </a:p>
          <a:p>
            <a:pPr eaLnBrk="1" hangingPunct="1"/>
            <a:endParaRPr lang="zh-CN" altLang="en-US" dirty="0" smtClean="0">
              <a:latin typeface="黑体" panose="02010609060101010101" pitchFamily="49" charset="-122"/>
              <a:ea typeface="黑体" panose="02010609060101010101" pitchFamily="49" charset="-122"/>
            </a:endParaRPr>
          </a:p>
          <a:p>
            <a:pPr eaLnBrk="1" hangingPunct="1"/>
            <a:r>
              <a:rPr lang="zh-CN" altLang="en-US" dirty="0" smtClean="0">
                <a:latin typeface="黑体" panose="02010609060101010101" pitchFamily="49" charset="-122"/>
                <a:ea typeface="黑体" panose="02010609060101010101" pitchFamily="49" charset="-122"/>
              </a:rPr>
              <a:t>期末考试</a:t>
            </a:r>
          </a:p>
          <a:p>
            <a:pPr lvl="1" eaLnBrk="1" hangingPunct="1"/>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16</a:t>
            </a:r>
            <a:r>
              <a:rPr lang="zh-CN" altLang="en-US" dirty="0" smtClean="0">
                <a:latin typeface="黑体" panose="02010609060101010101" pitchFamily="49" charset="-122"/>
                <a:ea typeface="黑体" panose="02010609060101010101" pitchFamily="49" charset="-122"/>
              </a:rPr>
              <a:t>周的</a:t>
            </a:r>
            <a:r>
              <a:rPr lang="zh-CN" altLang="en-US" dirty="0">
                <a:latin typeface="黑体" panose="02010609060101010101" pitchFamily="49" charset="-122"/>
                <a:ea typeface="黑体" panose="02010609060101010101" pitchFamily="49" charset="-122"/>
              </a:rPr>
              <a:t>周二（对周二班</a:t>
            </a:r>
            <a:r>
              <a:rPr lang="zh-CN" altLang="en-US" dirty="0" smtClean="0">
                <a:latin typeface="黑体" panose="02010609060101010101" pitchFamily="49" charset="-122"/>
                <a:ea typeface="黑体" panose="02010609060101010101" pitchFamily="49" charset="-122"/>
              </a:rPr>
              <a:t>）、周四</a:t>
            </a:r>
            <a:r>
              <a:rPr lang="zh-CN" altLang="en-US" dirty="0">
                <a:latin typeface="黑体" panose="02010609060101010101" pitchFamily="49" charset="-122"/>
                <a:ea typeface="黑体" panose="02010609060101010101" pitchFamily="49" charset="-122"/>
              </a:rPr>
              <a:t>（对周四班</a:t>
            </a:r>
            <a:r>
              <a:rPr lang="zh-CN" altLang="en-US" dirty="0">
                <a:latin typeface="黑体" panose="02010609060101010101" pitchFamily="49" charset="-122"/>
                <a:ea typeface="黑体" panose="02010609060101010101" pitchFamily="49" charset="-122"/>
              </a:rPr>
              <a:t>）第六大节随</a:t>
            </a:r>
            <a:r>
              <a:rPr lang="zh-CN" altLang="en-US" dirty="0" smtClean="0">
                <a:latin typeface="黑体" panose="02010609060101010101" pitchFamily="49" charset="-122"/>
                <a:ea typeface="黑体" panose="02010609060101010101" pitchFamily="49" charset="-122"/>
              </a:rPr>
              <a:t>堂期末考试</a:t>
            </a:r>
          </a:p>
          <a:p>
            <a:pPr lvl="1" eaLnBrk="1" hangingPunct="1"/>
            <a:r>
              <a:rPr lang="zh-CN" altLang="en-US" dirty="0" smtClean="0">
                <a:latin typeface="黑体" panose="02010609060101010101" pitchFamily="49" charset="-122"/>
                <a:ea typeface="黑体" panose="02010609060101010101" pitchFamily="49" charset="-122"/>
              </a:rPr>
              <a:t>闭卷考试</a:t>
            </a:r>
          </a:p>
          <a:p>
            <a:pPr lvl="1" eaLnBrk="1" hangingPunct="1"/>
            <a:r>
              <a:rPr lang="zh-CN" altLang="en-US" dirty="0" smtClean="0">
                <a:latin typeface="黑体" panose="02010609060101010101" pitchFamily="49" charset="-122"/>
                <a:ea typeface="黑体" panose="02010609060101010101" pitchFamily="49" charset="-122"/>
              </a:rPr>
              <a:t>填空题 </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是非题 </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选择题</a:t>
            </a:r>
          </a:p>
        </p:txBody>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algn="ctr"/>
            <a:r>
              <a:rPr kumimoji="1" lang="zh-CN" altLang="en-US" smtClean="0">
                <a:latin typeface="华文中宋" panose="02010600040101010101" pitchFamily="2" charset="-122"/>
                <a:ea typeface="华文中宋" panose="02010600040101010101" pitchFamily="2" charset="-122"/>
              </a:rPr>
              <a:t>课程主要内容</a:t>
            </a:r>
          </a:p>
        </p:txBody>
      </p:sp>
      <p:sp>
        <p:nvSpPr>
          <p:cNvPr id="64515" name="内容占位符 2"/>
          <p:cNvSpPr>
            <a:spLocks noGrp="1"/>
          </p:cNvSpPr>
          <p:nvPr>
            <p:ph idx="1"/>
          </p:nvPr>
        </p:nvSpPr>
        <p:spPr/>
        <p:txBody>
          <a:bodyPr/>
          <a:lstStyle/>
          <a:p>
            <a:r>
              <a:rPr kumimoji="1" lang="zh-CN" altLang="en-US" smtClean="0">
                <a:solidFill>
                  <a:srgbClr val="00FF00"/>
                </a:solidFill>
                <a:latin typeface="黑体" panose="02010609060101010101" pitchFamily="49" charset="-122"/>
                <a:ea typeface="黑体" panose="02010609060101010101" pitchFamily="49" charset="-122"/>
              </a:rPr>
              <a:t>第一部分：天文学基础</a:t>
            </a:r>
            <a:endParaRPr kumimoji="1" lang="en-US" altLang="zh-CN" smtClean="0">
              <a:solidFill>
                <a:srgbClr val="00FF00"/>
              </a:solidFill>
              <a:latin typeface="黑体" panose="02010609060101010101" pitchFamily="49" charset="-122"/>
              <a:ea typeface="黑体" panose="02010609060101010101" pitchFamily="49" charset="-122"/>
            </a:endParaRPr>
          </a:p>
          <a:p>
            <a:pPr lvl="1"/>
            <a:r>
              <a:rPr lang="zh-CN" altLang="en-US" sz="3200" smtClean="0">
                <a:latin typeface="黑体" panose="02010609060101010101" pitchFamily="49" charset="-122"/>
                <a:ea typeface="黑体" panose="02010609060101010101" pitchFamily="49" charset="-122"/>
              </a:rPr>
              <a:t>第</a:t>
            </a:r>
            <a:r>
              <a:rPr lang="en-US" altLang="zh-CN" sz="3200" smtClean="0">
                <a:latin typeface="黑体" panose="02010609060101010101" pitchFamily="49" charset="-122"/>
                <a:ea typeface="黑体" panose="02010609060101010101" pitchFamily="49" charset="-122"/>
              </a:rPr>
              <a:t>1</a:t>
            </a:r>
            <a:r>
              <a:rPr lang="zh-CN" altLang="en-US" sz="3200" smtClean="0">
                <a:latin typeface="黑体" panose="02010609060101010101" pitchFamily="49" charset="-122"/>
                <a:ea typeface="黑体" panose="02010609060101010101" pitchFamily="49" charset="-122"/>
              </a:rPr>
              <a:t>讲：天体的视运动</a:t>
            </a:r>
            <a:endParaRPr lang="en-US" altLang="zh-CN" sz="3200" smtClean="0">
              <a:latin typeface="黑体" panose="02010609060101010101" pitchFamily="49" charset="-122"/>
              <a:ea typeface="黑体" panose="02010609060101010101" pitchFamily="49" charset="-122"/>
            </a:endParaRPr>
          </a:p>
          <a:p>
            <a:pPr lvl="1"/>
            <a:r>
              <a:rPr lang="zh-CN" altLang="en-US" sz="3200" smtClean="0">
                <a:latin typeface="黑体" panose="02010609060101010101" pitchFamily="49" charset="-122"/>
                <a:ea typeface="黑体" panose="02010609060101010101" pitchFamily="49" charset="-122"/>
              </a:rPr>
              <a:t>第</a:t>
            </a:r>
            <a:r>
              <a:rPr lang="en-US" altLang="zh-CN" sz="3200" smtClean="0">
                <a:latin typeface="黑体" panose="02010609060101010101" pitchFamily="49" charset="-122"/>
                <a:ea typeface="黑体" panose="02010609060101010101" pitchFamily="49" charset="-122"/>
              </a:rPr>
              <a:t>2</a:t>
            </a:r>
            <a:r>
              <a:rPr lang="zh-CN" altLang="en-US" sz="3200" smtClean="0">
                <a:latin typeface="黑体" panose="02010609060101010101" pitchFamily="49" charset="-122"/>
                <a:ea typeface="黑体" panose="02010609060101010101" pitchFamily="49" charset="-122"/>
              </a:rPr>
              <a:t>讲：天体的运动</a:t>
            </a:r>
            <a:endParaRPr lang="en-US" altLang="zh-CN" sz="3200" smtClean="0">
              <a:latin typeface="黑体" panose="02010609060101010101" pitchFamily="49" charset="-122"/>
              <a:ea typeface="黑体" panose="02010609060101010101" pitchFamily="49" charset="-122"/>
            </a:endParaRPr>
          </a:p>
          <a:p>
            <a:pPr lvl="1"/>
            <a:r>
              <a:rPr lang="zh-CN" altLang="en-US" sz="3200" smtClean="0">
                <a:latin typeface="黑体" panose="02010609060101010101" pitchFamily="49" charset="-122"/>
                <a:ea typeface="黑体" panose="02010609060101010101" pitchFamily="49" charset="-122"/>
              </a:rPr>
              <a:t>第</a:t>
            </a:r>
            <a:r>
              <a:rPr lang="en-US" altLang="zh-CN" sz="3200" smtClean="0">
                <a:latin typeface="黑体" panose="02010609060101010101" pitchFamily="49" charset="-122"/>
                <a:ea typeface="黑体" panose="02010609060101010101" pitchFamily="49" charset="-122"/>
              </a:rPr>
              <a:t>3</a:t>
            </a:r>
            <a:r>
              <a:rPr lang="zh-CN" altLang="en-US" sz="3200" smtClean="0">
                <a:latin typeface="黑体" panose="02010609060101010101" pitchFamily="49" charset="-122"/>
                <a:ea typeface="黑体" panose="02010609060101010101" pitchFamily="49" charset="-122"/>
              </a:rPr>
              <a:t>讲：光与天文望远镜</a:t>
            </a:r>
            <a:endParaRPr lang="en-US" altLang="zh-CN" sz="3200" smtClean="0">
              <a:latin typeface="黑体" panose="02010609060101010101" pitchFamily="49" charset="-122"/>
              <a:ea typeface="黑体" panose="02010609060101010101" pitchFamily="49" charset="-122"/>
            </a:endParaRPr>
          </a:p>
          <a:p>
            <a:r>
              <a:rPr kumimoji="1" lang="zh-CN" altLang="en-US" smtClean="0">
                <a:solidFill>
                  <a:srgbClr val="00FF00"/>
                </a:solidFill>
                <a:latin typeface="黑体" panose="02010609060101010101" pitchFamily="49" charset="-122"/>
                <a:ea typeface="黑体" panose="02010609060101010101" pitchFamily="49" charset="-122"/>
              </a:rPr>
              <a:t>第二部分：行星</a:t>
            </a:r>
            <a:endParaRPr kumimoji="1" lang="en-US" altLang="zh-CN" smtClean="0">
              <a:solidFill>
                <a:srgbClr val="00FF00"/>
              </a:solidFill>
              <a:latin typeface="黑体" panose="02010609060101010101" pitchFamily="49" charset="-122"/>
              <a:ea typeface="黑体" panose="02010609060101010101" pitchFamily="49" charset="-122"/>
            </a:endParaRPr>
          </a:p>
          <a:p>
            <a:pPr lvl="1"/>
            <a:r>
              <a:rPr lang="zh-CN" altLang="en-US" sz="3200" smtClean="0">
                <a:latin typeface="黑体" panose="02010609060101010101" pitchFamily="49" charset="-122"/>
                <a:ea typeface="黑体" panose="02010609060101010101" pitchFamily="49" charset="-122"/>
              </a:rPr>
              <a:t>第</a:t>
            </a:r>
            <a:r>
              <a:rPr lang="en-US" altLang="zh-CN" sz="3200" smtClean="0">
                <a:latin typeface="黑体" panose="02010609060101010101" pitchFamily="49" charset="-122"/>
                <a:ea typeface="黑体" panose="02010609060101010101" pitchFamily="49" charset="-122"/>
              </a:rPr>
              <a:t>4</a:t>
            </a:r>
            <a:r>
              <a:rPr lang="zh-CN" altLang="en-US" sz="3200" smtClean="0">
                <a:latin typeface="黑体" panose="02010609060101010101" pitchFamily="49" charset="-122"/>
                <a:ea typeface="黑体" panose="02010609060101010101" pitchFamily="49" charset="-122"/>
              </a:rPr>
              <a:t>讲：行星系的诞生与演化</a:t>
            </a:r>
            <a:endParaRPr lang="en-US" altLang="zh-CN" sz="3200" smtClean="0">
              <a:latin typeface="黑体" panose="02010609060101010101" pitchFamily="49" charset="-122"/>
              <a:ea typeface="黑体" panose="02010609060101010101" pitchFamily="49" charset="-122"/>
            </a:endParaRPr>
          </a:p>
          <a:p>
            <a:pPr lvl="1"/>
            <a:r>
              <a:rPr lang="zh-CN" altLang="en-US" sz="3200" smtClean="0">
                <a:latin typeface="黑体" panose="02010609060101010101" pitchFamily="49" charset="-122"/>
                <a:ea typeface="黑体" panose="02010609060101010101" pitchFamily="49" charset="-122"/>
              </a:rPr>
              <a:t>第</a:t>
            </a:r>
            <a:r>
              <a:rPr lang="en-US" altLang="zh-CN" sz="3200" smtClean="0">
                <a:latin typeface="黑体" panose="02010609060101010101" pitchFamily="49" charset="-122"/>
                <a:ea typeface="黑体" panose="02010609060101010101" pitchFamily="49" charset="-122"/>
              </a:rPr>
              <a:t>5</a:t>
            </a:r>
            <a:r>
              <a:rPr lang="zh-CN" altLang="en-US" sz="3200" smtClean="0">
                <a:latin typeface="黑体" panose="02010609060101010101" pitchFamily="49" charset="-122"/>
                <a:ea typeface="黑体" panose="02010609060101010101" pitchFamily="49" charset="-122"/>
              </a:rPr>
              <a:t>讲：类地行星与月球</a:t>
            </a:r>
            <a:endParaRPr lang="en-US" altLang="zh-CN" sz="3200" smtClean="0">
              <a:latin typeface="黑体" panose="02010609060101010101" pitchFamily="49" charset="-122"/>
              <a:ea typeface="黑体" panose="02010609060101010101" pitchFamily="49" charset="-122"/>
            </a:endParaRPr>
          </a:p>
          <a:p>
            <a:pPr lvl="1"/>
            <a:r>
              <a:rPr lang="zh-CN" altLang="en-US" sz="3200" smtClean="0">
                <a:latin typeface="黑体" panose="02010609060101010101" pitchFamily="49" charset="-122"/>
                <a:ea typeface="黑体" panose="02010609060101010101" pitchFamily="49" charset="-122"/>
              </a:rPr>
              <a:t>第</a:t>
            </a:r>
            <a:r>
              <a:rPr lang="en-US" altLang="zh-CN" sz="3200" smtClean="0">
                <a:latin typeface="黑体" panose="02010609060101010101" pitchFamily="49" charset="-122"/>
                <a:ea typeface="黑体" panose="02010609060101010101" pitchFamily="49" charset="-122"/>
              </a:rPr>
              <a:t>6</a:t>
            </a:r>
            <a:r>
              <a:rPr lang="zh-CN" altLang="en-US" sz="3200" smtClean="0">
                <a:latin typeface="黑体" panose="02010609060101010101" pitchFamily="49" charset="-122"/>
                <a:ea typeface="黑体" panose="02010609060101010101" pitchFamily="49" charset="-122"/>
              </a:rPr>
              <a:t>讲：巨行星与太阳系中的卫星</a:t>
            </a:r>
            <a:endParaRPr lang="en-US" altLang="zh-CN" sz="3200" smtClean="0">
              <a:latin typeface="黑体" panose="02010609060101010101" pitchFamily="49" charset="-122"/>
              <a:ea typeface="黑体" panose="02010609060101010101" pitchFamily="49" charset="-122"/>
            </a:endParaRPr>
          </a:p>
          <a:p>
            <a:pPr lvl="1"/>
            <a:r>
              <a:rPr lang="zh-CN" altLang="en-US" sz="3200" smtClean="0">
                <a:latin typeface="黑体" panose="02010609060101010101" pitchFamily="49" charset="-122"/>
                <a:ea typeface="黑体" panose="02010609060101010101" pitchFamily="49" charset="-122"/>
              </a:rPr>
              <a:t>第</a:t>
            </a:r>
            <a:r>
              <a:rPr lang="en-US" altLang="zh-CN" sz="3200" smtClean="0">
                <a:latin typeface="黑体" panose="02010609060101010101" pitchFamily="49" charset="-122"/>
                <a:ea typeface="黑体" panose="02010609060101010101" pitchFamily="49" charset="-122"/>
              </a:rPr>
              <a:t>7</a:t>
            </a:r>
            <a:r>
              <a:rPr lang="zh-CN" altLang="en-US" sz="3200" smtClean="0">
                <a:latin typeface="黑体" panose="02010609060101010101" pitchFamily="49" charset="-122"/>
                <a:ea typeface="黑体" panose="02010609060101010101" pitchFamily="49" charset="-122"/>
              </a:rPr>
              <a:t>讲：矮行星和小太阳系天体</a:t>
            </a:r>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pPr algn="ctr"/>
            <a:r>
              <a:rPr kumimoji="1" lang="zh-CN" altLang="en-US" smtClean="0">
                <a:latin typeface="华文中宋" panose="02010600040101010101" pitchFamily="2" charset="-122"/>
                <a:ea typeface="华文中宋" panose="02010600040101010101" pitchFamily="2" charset="-122"/>
              </a:rPr>
              <a:t>课程主要内容</a:t>
            </a:r>
          </a:p>
        </p:txBody>
      </p:sp>
      <p:sp>
        <p:nvSpPr>
          <p:cNvPr id="66563" name="内容占位符 2"/>
          <p:cNvSpPr>
            <a:spLocks noGrp="1"/>
          </p:cNvSpPr>
          <p:nvPr>
            <p:ph idx="1"/>
          </p:nvPr>
        </p:nvSpPr>
        <p:spPr/>
        <p:txBody>
          <a:bodyPr/>
          <a:lstStyle/>
          <a:p>
            <a:r>
              <a:rPr kumimoji="1" lang="zh-CN" altLang="en-US" dirty="0" smtClean="0">
                <a:solidFill>
                  <a:srgbClr val="00FF00"/>
                </a:solidFill>
                <a:latin typeface="黑体" panose="02010609060101010101" pitchFamily="49" charset="-122"/>
                <a:ea typeface="黑体" panose="02010609060101010101" pitchFamily="49" charset="-122"/>
              </a:rPr>
              <a:t>第三部分：恒星</a:t>
            </a:r>
            <a:endParaRPr kumimoji="1" lang="en-US" altLang="zh-CN" dirty="0" smtClean="0">
              <a:solidFill>
                <a:srgbClr val="00FF00"/>
              </a:solidFill>
              <a:latin typeface="黑体" panose="02010609060101010101" pitchFamily="49" charset="-122"/>
              <a:ea typeface="黑体" panose="02010609060101010101" pitchFamily="49" charset="-122"/>
            </a:endParaRPr>
          </a:p>
          <a:p>
            <a:pPr lvl="1"/>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8</a:t>
            </a:r>
            <a:r>
              <a:rPr lang="zh-CN" altLang="en-US" dirty="0" smtClean="0">
                <a:latin typeface="黑体" panose="02010609060101010101" pitchFamily="49" charset="-122"/>
                <a:ea typeface="黑体" panose="02010609060101010101" pitchFamily="49" charset="-122"/>
              </a:rPr>
              <a:t>讲：恒星（太阳）的基本特征</a:t>
            </a:r>
            <a:endParaRPr lang="en-US" altLang="zh-CN" dirty="0" smtClean="0">
              <a:latin typeface="黑体" panose="02010609060101010101" pitchFamily="49" charset="-122"/>
              <a:ea typeface="黑体" panose="02010609060101010101" pitchFamily="49" charset="-122"/>
            </a:endParaRPr>
          </a:p>
          <a:p>
            <a:pPr lvl="1"/>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9</a:t>
            </a:r>
            <a:r>
              <a:rPr lang="zh-CN" altLang="en-US" dirty="0" smtClean="0">
                <a:latin typeface="黑体" panose="02010609060101010101" pitchFamily="49" charset="-122"/>
                <a:ea typeface="黑体" panose="02010609060101010101" pitchFamily="49" charset="-122"/>
              </a:rPr>
              <a:t>讲：星际介质与恒星形成</a:t>
            </a:r>
            <a:endParaRPr lang="en-US" altLang="zh-CN" dirty="0" smtClean="0">
              <a:latin typeface="黑体" panose="02010609060101010101" pitchFamily="49" charset="-122"/>
              <a:ea typeface="黑体" panose="02010609060101010101" pitchFamily="49" charset="-122"/>
            </a:endParaRPr>
          </a:p>
          <a:p>
            <a:pPr lvl="1"/>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讲：低质量恒星（双星）的演化</a:t>
            </a:r>
            <a:endParaRPr lang="en-US" altLang="zh-CN" dirty="0" smtClean="0">
              <a:latin typeface="黑体" panose="02010609060101010101" pitchFamily="49" charset="-122"/>
              <a:ea typeface="黑体" panose="02010609060101010101" pitchFamily="49" charset="-122"/>
            </a:endParaRPr>
          </a:p>
          <a:p>
            <a:pPr lvl="1"/>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11</a:t>
            </a:r>
            <a:r>
              <a:rPr lang="zh-CN" altLang="en-US" dirty="0" smtClean="0">
                <a:latin typeface="黑体" panose="02010609060101010101" pitchFamily="49" charset="-122"/>
                <a:ea typeface="黑体" panose="02010609060101010101" pitchFamily="49" charset="-122"/>
              </a:rPr>
              <a:t>讲：高质量恒星的演化</a:t>
            </a:r>
            <a:endParaRPr lang="en-US" altLang="zh-CN" dirty="0" smtClean="0">
              <a:latin typeface="黑体" panose="02010609060101010101" pitchFamily="49" charset="-122"/>
              <a:ea typeface="黑体" panose="02010609060101010101" pitchFamily="49" charset="-122"/>
            </a:endParaRPr>
          </a:p>
          <a:p>
            <a:r>
              <a:rPr kumimoji="1" lang="zh-CN" altLang="en-US" dirty="0" smtClean="0">
                <a:solidFill>
                  <a:srgbClr val="00FF00"/>
                </a:solidFill>
                <a:latin typeface="黑体" panose="02010609060101010101" pitchFamily="49" charset="-122"/>
                <a:ea typeface="黑体" panose="02010609060101010101" pitchFamily="49" charset="-122"/>
              </a:rPr>
              <a:t>第四部分：星系与宇宙</a:t>
            </a:r>
            <a:endParaRPr kumimoji="1" lang="en-US" altLang="zh-CN" dirty="0" smtClean="0">
              <a:solidFill>
                <a:srgbClr val="00FF00"/>
              </a:solidFill>
              <a:latin typeface="黑体" panose="02010609060101010101" pitchFamily="49" charset="-122"/>
              <a:ea typeface="黑体" panose="02010609060101010101" pitchFamily="49" charset="-122"/>
            </a:endParaRPr>
          </a:p>
          <a:p>
            <a:pPr lvl="1"/>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12</a:t>
            </a:r>
            <a:r>
              <a:rPr lang="zh-CN" altLang="en-US" dirty="0" smtClean="0">
                <a:latin typeface="黑体" panose="02010609060101010101" pitchFamily="49" charset="-122"/>
                <a:ea typeface="黑体" panose="02010609060101010101" pitchFamily="49" charset="-122"/>
              </a:rPr>
              <a:t>讲：膨胀的宇宙</a:t>
            </a:r>
            <a:endParaRPr lang="en-US" altLang="zh-CN" dirty="0" smtClean="0">
              <a:latin typeface="黑体" panose="02010609060101010101" pitchFamily="49" charset="-122"/>
              <a:ea typeface="黑体" panose="02010609060101010101" pitchFamily="49" charset="-122"/>
            </a:endParaRPr>
          </a:p>
          <a:p>
            <a:pPr lvl="1"/>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13</a:t>
            </a:r>
            <a:r>
              <a:rPr lang="zh-CN" altLang="en-US" dirty="0" smtClean="0">
                <a:latin typeface="黑体" panose="02010609060101010101" pitchFamily="49" charset="-122"/>
                <a:ea typeface="黑体" panose="02010609060101010101" pitchFamily="49" charset="-122"/>
              </a:rPr>
              <a:t>讲：星系（银河系）</a:t>
            </a:r>
            <a:endParaRPr lang="en-US" altLang="zh-CN" dirty="0" smtClean="0">
              <a:latin typeface="黑体" panose="02010609060101010101" pitchFamily="49" charset="-122"/>
              <a:ea typeface="黑体" panose="02010609060101010101" pitchFamily="49" charset="-122"/>
            </a:endParaRPr>
          </a:p>
          <a:p>
            <a:pPr lvl="1"/>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14</a:t>
            </a:r>
            <a:r>
              <a:rPr lang="zh-CN" altLang="en-US" dirty="0">
                <a:latin typeface="黑体" panose="02010609060101010101" pitchFamily="49" charset="-122"/>
                <a:ea typeface="黑体" panose="02010609060101010101" pitchFamily="49" charset="-122"/>
              </a:rPr>
              <a:t>讲：宇宙的大尺度结构</a:t>
            </a:r>
            <a:endParaRPr lang="en-US" altLang="zh-CN" dirty="0" smtClean="0">
              <a:latin typeface="黑体" panose="02010609060101010101" pitchFamily="49" charset="-122"/>
              <a:ea typeface="黑体" panose="02010609060101010101" pitchFamily="49" charset="-122"/>
            </a:endParaRPr>
          </a:p>
          <a:p>
            <a:pPr lvl="1"/>
            <a:r>
              <a:rPr lang="zh-CN" altLang="en-US" dirty="0" smtClean="0">
                <a:latin typeface="黑体" panose="02010609060101010101" pitchFamily="49" charset="-122"/>
                <a:ea typeface="黑体" panose="02010609060101010101" pitchFamily="49" charset="-122"/>
              </a:rPr>
              <a:t>第</a:t>
            </a:r>
            <a:r>
              <a:rPr lang="en-US" altLang="zh-CN" dirty="0" smtClean="0">
                <a:latin typeface="黑体" panose="02010609060101010101" pitchFamily="49" charset="-122"/>
                <a:ea typeface="黑体" panose="02010609060101010101" pitchFamily="49" charset="-122"/>
              </a:rPr>
              <a:t>15</a:t>
            </a:r>
            <a:r>
              <a:rPr lang="zh-CN" altLang="en-US" dirty="0">
                <a:latin typeface="黑体" panose="02010609060101010101" pitchFamily="49" charset="-122"/>
                <a:ea typeface="黑体" panose="02010609060101010101" pitchFamily="49" charset="-122"/>
              </a:rPr>
              <a:t>讲</a:t>
            </a:r>
            <a:r>
              <a:rPr lang="zh-CN" altLang="en-US" dirty="0" smtClean="0">
                <a:latin typeface="黑体" panose="02010609060101010101" pitchFamily="49" charset="-122"/>
                <a:ea typeface="黑体" panose="02010609060101010101" pitchFamily="49" charset="-122"/>
              </a:rPr>
              <a:t>：当代</a:t>
            </a:r>
            <a:r>
              <a:rPr lang="zh-CN" altLang="en-US" dirty="0">
                <a:latin typeface="黑体" panose="02010609060101010101" pitchFamily="49" charset="-122"/>
                <a:ea typeface="黑体" panose="02010609060101010101" pitchFamily="49" charset="-122"/>
              </a:rPr>
              <a:t>宇宙学</a:t>
            </a:r>
          </a:p>
          <a:p>
            <a:pPr lvl="1"/>
            <a:endParaRPr lang="zh-CN" altLang="en-US" sz="3200" dirty="0" smtClean="0">
              <a:latin typeface="黑体" panose="02010609060101010101" pitchFamily="49" charset="-122"/>
              <a:ea typeface="黑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
          <p:cNvSpPr>
            <a:spLocks noGrp="1"/>
          </p:cNvSpPr>
          <p:nvPr>
            <p:ph type="title" idx="4294967295"/>
          </p:nvPr>
        </p:nvSpPr>
        <p:spPr/>
        <p:txBody>
          <a:bodyPr/>
          <a:lstStyle/>
          <a:p>
            <a:pPr algn="ctr"/>
            <a:r>
              <a:rPr lang="zh-CN" altLang="en-US" dirty="0" smtClean="0"/>
              <a:t>参考教材（通识类）</a:t>
            </a:r>
            <a:endParaRPr lang="en-US" altLang="zh-CN" dirty="0" smtClean="0"/>
          </a:p>
        </p:txBody>
      </p:sp>
      <p:pic>
        <p:nvPicPr>
          <p:cNvPr id="175106" name="内容占位符 5" descr="9188314-1_e.jp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195736" y="3951942"/>
            <a:ext cx="2455413" cy="2459686"/>
          </a:xfrm>
        </p:spPr>
      </p:pic>
      <p:pic>
        <p:nvPicPr>
          <p:cNvPr id="4" name="内容占位符 3" descr="20871731-1_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964075"/>
            <a:ext cx="2447553" cy="244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996" y="1168793"/>
            <a:ext cx="2391167" cy="239116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779" y="1155738"/>
            <a:ext cx="2417275" cy="2417275"/>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882" y="1178365"/>
            <a:ext cx="2391166" cy="2391166"/>
          </a:xfrm>
          <a:prstGeom prst="rect">
            <a:avLst/>
          </a:prstGeom>
        </p:spPr>
      </p:pic>
    </p:spTree>
    <p:extLst>
      <p:ext uri="{BB962C8B-B14F-4D97-AF65-F5344CB8AC3E}">
        <p14:creationId xmlns:p14="http://schemas.microsoft.com/office/powerpoint/2010/main" val="1998255824"/>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
          <p:cNvSpPr>
            <a:spLocks noGrp="1"/>
          </p:cNvSpPr>
          <p:nvPr>
            <p:ph type="title" idx="4294967295"/>
          </p:nvPr>
        </p:nvSpPr>
        <p:spPr/>
        <p:txBody>
          <a:bodyPr/>
          <a:lstStyle/>
          <a:p>
            <a:pPr algn="ctr"/>
            <a:r>
              <a:rPr lang="zh-CN" altLang="en-US" dirty="0"/>
              <a:t>参考教材（</a:t>
            </a:r>
            <a:r>
              <a:rPr lang="zh-CN" altLang="en-US" dirty="0" smtClean="0"/>
              <a:t>专业类）</a:t>
            </a:r>
          </a:p>
        </p:txBody>
      </p:sp>
      <p:pic>
        <p:nvPicPr>
          <p:cNvPr id="4" name="图片 3"/>
          <p:cNvPicPr>
            <a:picLocks noChangeAspect="1"/>
          </p:cNvPicPr>
          <p:nvPr/>
        </p:nvPicPr>
        <p:blipFill>
          <a:blip r:embed="rId3"/>
          <a:stretch>
            <a:fillRect/>
          </a:stretch>
        </p:blipFill>
        <p:spPr>
          <a:xfrm>
            <a:off x="1619672" y="1269140"/>
            <a:ext cx="2420639" cy="241794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939" y="4154541"/>
            <a:ext cx="2438272" cy="243827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1680" y="4045543"/>
            <a:ext cx="2473712" cy="2556474"/>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064" y="1269140"/>
            <a:ext cx="1849991" cy="2595010"/>
          </a:xfrm>
          <a:prstGeom prst="rect">
            <a:avLst/>
          </a:prstGeom>
        </p:spPr>
      </p:pic>
    </p:spTree>
    <p:extLst>
      <p:ext uri="{BB962C8B-B14F-4D97-AF65-F5344CB8AC3E}">
        <p14:creationId xmlns:p14="http://schemas.microsoft.com/office/powerpoint/2010/main" val="881679266"/>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a:t>
            </a:r>
            <a:r>
              <a:rPr lang="zh-CN" altLang="en-US" dirty="0" smtClean="0"/>
              <a:t>阅读（观星类）</a:t>
            </a:r>
            <a:endParaRPr lang="zh-CN" altLang="en-US" dirty="0"/>
          </a:p>
        </p:txBody>
      </p:sp>
      <p:pic>
        <p:nvPicPr>
          <p:cNvPr id="4" name="图片 3"/>
          <p:cNvPicPr>
            <a:picLocks noChangeAspect="1"/>
          </p:cNvPicPr>
          <p:nvPr/>
        </p:nvPicPr>
        <p:blipFill>
          <a:blip r:embed="rId2"/>
          <a:stretch>
            <a:fillRect/>
          </a:stretch>
        </p:blipFill>
        <p:spPr>
          <a:xfrm>
            <a:off x="395536" y="1772816"/>
            <a:ext cx="3940646" cy="3940646"/>
          </a:xfrm>
          <a:prstGeom prst="rect">
            <a:avLst/>
          </a:prstGeom>
        </p:spPr>
      </p:pic>
      <p:pic>
        <p:nvPicPr>
          <p:cNvPr id="5" name="图片 4"/>
          <p:cNvPicPr>
            <a:picLocks noChangeAspect="1"/>
          </p:cNvPicPr>
          <p:nvPr/>
        </p:nvPicPr>
        <p:blipFill>
          <a:blip r:embed="rId3"/>
          <a:stretch>
            <a:fillRect/>
          </a:stretch>
        </p:blipFill>
        <p:spPr>
          <a:xfrm>
            <a:off x="4586763" y="1618499"/>
            <a:ext cx="4243184" cy="4249280"/>
          </a:xfrm>
          <a:prstGeom prst="rect">
            <a:avLst/>
          </a:prstGeom>
        </p:spPr>
      </p:pic>
    </p:spTree>
    <p:extLst>
      <p:ext uri="{BB962C8B-B14F-4D97-AF65-F5344CB8AC3E}">
        <p14:creationId xmlns:p14="http://schemas.microsoft.com/office/powerpoint/2010/main" val="365415082"/>
      </p:ext>
    </p:extLst>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ChangeArrowheads="1"/>
          </p:cNvSpPr>
          <p:nvPr>
            <p:ph type="title" idx="4294967295"/>
          </p:nvPr>
        </p:nvSpPr>
        <p:spPr/>
        <p:txBody>
          <a:bodyPr/>
          <a:lstStyle/>
          <a:p>
            <a:pPr algn="ctr"/>
            <a:r>
              <a:rPr lang="zh-CN" altLang="en-US" dirty="0" smtClean="0"/>
              <a:t>扩展阅读（期刊类）</a:t>
            </a:r>
          </a:p>
        </p:txBody>
      </p:sp>
      <p:sp>
        <p:nvSpPr>
          <p:cNvPr id="180226" name="Rectangle 3"/>
          <p:cNvSpPr>
            <a:spLocks noGrp="1" noChangeArrowheads="1"/>
          </p:cNvSpPr>
          <p:nvPr>
            <p:ph type="body" idx="4294967295"/>
          </p:nvPr>
        </p:nvSpPr>
        <p:spPr/>
        <p:txBody>
          <a:bodyPr/>
          <a:lstStyle/>
          <a:p>
            <a:pPr>
              <a:lnSpc>
                <a:spcPct val="90000"/>
              </a:lnSpc>
            </a:pPr>
            <a:endParaRPr lang="zh-CN" altLang="en-US" smtClean="0">
              <a:solidFill>
                <a:srgbClr val="00FF00"/>
              </a:solidFill>
            </a:endParaRPr>
          </a:p>
        </p:txBody>
      </p:sp>
      <p:pic>
        <p:nvPicPr>
          <p:cNvPr id="38916" name="图片 5" descr="201108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981075"/>
            <a:ext cx="2813050"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6" descr="Newton-cover-11-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981075"/>
            <a:ext cx="288925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9" name="图片 7" descr="19_11043A0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981075"/>
            <a:ext cx="2824162"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图片 8" descr="78701455b5150b95b745aef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2636838"/>
            <a:ext cx="2776537" cy="390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图片 9" descr="aa0703c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2997200"/>
            <a:ext cx="259238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22644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eaLnBrk="1" hangingPunct="1"/>
            <a:r>
              <a:rPr lang="zh-CN" altLang="en-US" smtClean="0"/>
              <a:t>课程基本信息</a:t>
            </a:r>
          </a:p>
        </p:txBody>
      </p:sp>
      <p:sp>
        <p:nvSpPr>
          <p:cNvPr id="23555" name="Rectangle 3"/>
          <p:cNvSpPr>
            <a:spLocks noGrp="1" noChangeArrowheads="1"/>
          </p:cNvSpPr>
          <p:nvPr>
            <p:ph type="body" idx="4294967295"/>
          </p:nvPr>
        </p:nvSpPr>
        <p:spPr>
          <a:xfrm>
            <a:off x="152400" y="1700808"/>
            <a:ext cx="8839200" cy="3672408"/>
          </a:xfrm>
        </p:spPr>
        <p:txBody>
          <a:bodyPr/>
          <a:lstStyle/>
          <a:p>
            <a:pPr eaLnBrk="1" hangingPunct="1"/>
            <a:r>
              <a:rPr lang="zh-CN" altLang="en-US" dirty="0" smtClean="0">
                <a:latin typeface="Arial Narrow" panose="020B0606020202030204" pitchFamily="34" charset="0"/>
                <a:ea typeface="黑体" panose="02010609060101010101" pitchFamily="49" charset="-122"/>
              </a:rPr>
              <a:t>课程中文名称：</a:t>
            </a:r>
            <a:r>
              <a:rPr lang="zh-CN" altLang="en-US" dirty="0" smtClean="0">
                <a:solidFill>
                  <a:srgbClr val="00FF00"/>
                </a:solidFill>
                <a:latin typeface="Arial Narrow" panose="020B0606020202030204" pitchFamily="34" charset="0"/>
                <a:ea typeface="黑体" panose="02010609060101010101" pitchFamily="49" charset="-122"/>
              </a:rPr>
              <a:t>天文学导论</a:t>
            </a:r>
          </a:p>
          <a:p>
            <a:pPr eaLnBrk="1" hangingPunct="1"/>
            <a:r>
              <a:rPr lang="zh-CN" altLang="en-US" dirty="0" smtClean="0">
                <a:latin typeface="Arial Narrow" panose="020B0606020202030204" pitchFamily="34" charset="0"/>
                <a:ea typeface="黑体" panose="02010609060101010101" pitchFamily="49" charset="-122"/>
              </a:rPr>
              <a:t>课程英文名称：</a:t>
            </a:r>
            <a:r>
              <a:rPr lang="en-US" altLang="zh-CN" dirty="0" smtClean="0">
                <a:solidFill>
                  <a:srgbClr val="00FF00"/>
                </a:solidFill>
                <a:latin typeface="Arial Narrow" panose="020B0606020202030204" pitchFamily="34" charset="0"/>
                <a:ea typeface="黑体" panose="02010609060101010101" pitchFamily="49" charset="-122"/>
              </a:rPr>
              <a:t>INTRODUCTION TO ASTRONOMY</a:t>
            </a:r>
            <a:endParaRPr lang="en-US" altLang="zh-CN" dirty="0" smtClean="0">
              <a:latin typeface="Arial Narrow" panose="020B0606020202030204" pitchFamily="34" charset="0"/>
              <a:ea typeface="黑体" panose="02010609060101010101" pitchFamily="49" charset="-122"/>
            </a:endParaRPr>
          </a:p>
          <a:p>
            <a:pPr eaLnBrk="1" hangingPunct="1"/>
            <a:r>
              <a:rPr lang="zh-CN" altLang="en-US" dirty="0" smtClean="0">
                <a:latin typeface="Arial Narrow" panose="020B0606020202030204" pitchFamily="34" charset="0"/>
                <a:ea typeface="黑体" panose="02010609060101010101" pitchFamily="49" charset="-122"/>
              </a:rPr>
              <a:t>课程学时：        </a:t>
            </a:r>
            <a:r>
              <a:rPr lang="en-US" altLang="zh-CN" dirty="0" smtClean="0">
                <a:solidFill>
                  <a:srgbClr val="00FF00"/>
                </a:solidFill>
                <a:latin typeface="Arial Narrow" panose="020B0606020202030204" pitchFamily="34" charset="0"/>
                <a:ea typeface="黑体" panose="02010609060101010101" pitchFamily="49" charset="-122"/>
              </a:rPr>
              <a:t>3</a:t>
            </a:r>
            <a:r>
              <a:rPr lang="zh-CN" altLang="en-US" dirty="0" smtClean="0">
                <a:solidFill>
                  <a:srgbClr val="00FF00"/>
                </a:solidFill>
                <a:latin typeface="Arial Narrow" panose="020B0606020202030204" pitchFamily="34" charset="0"/>
                <a:ea typeface="黑体" panose="02010609060101010101" pitchFamily="49" charset="-122"/>
              </a:rPr>
              <a:t>学时</a:t>
            </a:r>
            <a:r>
              <a:rPr lang="en-US" altLang="zh-CN" dirty="0" smtClean="0">
                <a:solidFill>
                  <a:srgbClr val="00FF00"/>
                </a:solidFill>
                <a:latin typeface="Arial Narrow" panose="020B0606020202030204" pitchFamily="34" charset="0"/>
                <a:ea typeface="黑体" panose="02010609060101010101" pitchFamily="49" charset="-122"/>
              </a:rPr>
              <a:t>/</a:t>
            </a:r>
            <a:r>
              <a:rPr lang="zh-CN" altLang="en-US" dirty="0" smtClean="0">
                <a:solidFill>
                  <a:srgbClr val="00FF00"/>
                </a:solidFill>
                <a:latin typeface="Arial Narrow" panose="020B0606020202030204" pitchFamily="34" charset="0"/>
                <a:ea typeface="黑体" panose="02010609060101010101" pitchFamily="49" charset="-122"/>
              </a:rPr>
              <a:t>周 * </a:t>
            </a:r>
            <a:r>
              <a:rPr lang="en-US" altLang="zh-CN" dirty="0" smtClean="0">
                <a:solidFill>
                  <a:srgbClr val="00FF00"/>
                </a:solidFill>
                <a:latin typeface="Arial Narrow" panose="020B0606020202030204" pitchFamily="34" charset="0"/>
                <a:ea typeface="黑体" panose="02010609060101010101" pitchFamily="49" charset="-122"/>
              </a:rPr>
              <a:t>16</a:t>
            </a:r>
            <a:r>
              <a:rPr lang="zh-CN" altLang="en-US" dirty="0" smtClean="0">
                <a:solidFill>
                  <a:srgbClr val="00FF00"/>
                </a:solidFill>
                <a:latin typeface="Arial Narrow" panose="020B0606020202030204" pitchFamily="34" charset="0"/>
                <a:ea typeface="黑体" panose="02010609060101010101" pitchFamily="49" charset="-122"/>
              </a:rPr>
              <a:t>周 </a:t>
            </a:r>
            <a:r>
              <a:rPr lang="en-US" altLang="zh-CN" dirty="0" smtClean="0">
                <a:solidFill>
                  <a:srgbClr val="00FF00"/>
                </a:solidFill>
                <a:latin typeface="Arial Narrow" panose="020B0606020202030204" pitchFamily="34" charset="0"/>
                <a:ea typeface="黑体" panose="02010609060101010101" pitchFamily="49" charset="-122"/>
              </a:rPr>
              <a:t>= 48</a:t>
            </a:r>
            <a:r>
              <a:rPr lang="zh-CN" altLang="en-US" dirty="0" smtClean="0">
                <a:solidFill>
                  <a:srgbClr val="00FF00"/>
                </a:solidFill>
                <a:latin typeface="Arial Narrow" panose="020B0606020202030204" pitchFamily="34" charset="0"/>
                <a:ea typeface="黑体" panose="02010609060101010101" pitchFamily="49" charset="-122"/>
              </a:rPr>
              <a:t>学时</a:t>
            </a:r>
            <a:r>
              <a:rPr lang="zh-CN" altLang="en-US" dirty="0" smtClean="0">
                <a:latin typeface="Arial Narrow" panose="020B0606020202030204" pitchFamily="34" charset="0"/>
                <a:ea typeface="黑体" panose="02010609060101010101" pitchFamily="49" charset="-122"/>
              </a:rPr>
              <a:t> </a:t>
            </a:r>
            <a:endParaRPr lang="en-US" altLang="zh-CN" dirty="0" smtClean="0">
              <a:latin typeface="Arial Narrow" panose="020B0606020202030204" pitchFamily="34" charset="0"/>
              <a:ea typeface="黑体" panose="02010609060101010101" pitchFamily="49" charset="-122"/>
            </a:endParaRPr>
          </a:p>
          <a:p>
            <a:pPr eaLnBrk="1" hangingPunct="1"/>
            <a:r>
              <a:rPr lang="zh-CN" altLang="en-US" dirty="0" smtClean="0">
                <a:latin typeface="Arial Narrow" panose="020B0606020202030204" pitchFamily="34" charset="0"/>
                <a:ea typeface="黑体" panose="02010609060101010101" pitchFamily="49" charset="-122"/>
              </a:rPr>
              <a:t>授课学时：        </a:t>
            </a:r>
            <a:r>
              <a:rPr lang="en-US" altLang="zh-CN" dirty="0" smtClean="0">
                <a:solidFill>
                  <a:srgbClr val="00FF00"/>
                </a:solidFill>
                <a:latin typeface="Arial Narrow" panose="020B0606020202030204" pitchFamily="34" charset="0"/>
                <a:ea typeface="黑体" panose="02010609060101010101" pitchFamily="49" charset="-122"/>
              </a:rPr>
              <a:t>3</a:t>
            </a:r>
            <a:r>
              <a:rPr lang="zh-CN" altLang="en-US" dirty="0">
                <a:solidFill>
                  <a:srgbClr val="00FF00"/>
                </a:solidFill>
                <a:latin typeface="Arial Narrow" panose="020B0606020202030204" pitchFamily="34" charset="0"/>
                <a:ea typeface="黑体" panose="02010609060101010101" pitchFamily="49" charset="-122"/>
              </a:rPr>
              <a:t>学时</a:t>
            </a:r>
            <a:r>
              <a:rPr lang="en-US" altLang="zh-CN" dirty="0">
                <a:solidFill>
                  <a:srgbClr val="00FF00"/>
                </a:solidFill>
                <a:latin typeface="Arial Narrow" panose="020B0606020202030204" pitchFamily="34" charset="0"/>
                <a:ea typeface="黑体" panose="02010609060101010101" pitchFamily="49" charset="-122"/>
              </a:rPr>
              <a:t>/</a:t>
            </a:r>
            <a:r>
              <a:rPr lang="zh-CN" altLang="en-US" dirty="0">
                <a:solidFill>
                  <a:srgbClr val="00FF00"/>
                </a:solidFill>
                <a:latin typeface="Arial Narrow" panose="020B0606020202030204" pitchFamily="34" charset="0"/>
                <a:ea typeface="黑体" panose="02010609060101010101" pitchFamily="49" charset="-122"/>
              </a:rPr>
              <a:t>周 * </a:t>
            </a:r>
            <a:r>
              <a:rPr lang="en-US" altLang="zh-CN" dirty="0" smtClean="0">
                <a:solidFill>
                  <a:srgbClr val="00FF00"/>
                </a:solidFill>
                <a:latin typeface="Arial Narrow" panose="020B0606020202030204" pitchFamily="34" charset="0"/>
                <a:ea typeface="黑体" panose="02010609060101010101" pitchFamily="49" charset="-122"/>
              </a:rPr>
              <a:t>14</a:t>
            </a:r>
            <a:r>
              <a:rPr lang="zh-CN" altLang="en-US" dirty="0" smtClean="0">
                <a:solidFill>
                  <a:srgbClr val="00FF00"/>
                </a:solidFill>
                <a:latin typeface="Arial Narrow" panose="020B0606020202030204" pitchFamily="34" charset="0"/>
                <a:ea typeface="黑体" panose="02010609060101010101" pitchFamily="49" charset="-122"/>
              </a:rPr>
              <a:t>周 </a:t>
            </a:r>
            <a:r>
              <a:rPr lang="en-US" altLang="zh-CN" dirty="0">
                <a:solidFill>
                  <a:srgbClr val="00FF00"/>
                </a:solidFill>
                <a:latin typeface="Arial Narrow" panose="020B0606020202030204" pitchFamily="34" charset="0"/>
                <a:ea typeface="黑体" panose="02010609060101010101" pitchFamily="49" charset="-122"/>
              </a:rPr>
              <a:t>= </a:t>
            </a:r>
            <a:r>
              <a:rPr lang="en-US" altLang="zh-CN" dirty="0" smtClean="0">
                <a:solidFill>
                  <a:srgbClr val="00FF00"/>
                </a:solidFill>
                <a:latin typeface="Arial Narrow" panose="020B0606020202030204" pitchFamily="34" charset="0"/>
                <a:ea typeface="黑体" panose="02010609060101010101" pitchFamily="49" charset="-122"/>
              </a:rPr>
              <a:t>42</a:t>
            </a:r>
            <a:r>
              <a:rPr lang="zh-CN" altLang="en-US" dirty="0" smtClean="0">
                <a:solidFill>
                  <a:srgbClr val="00FF00"/>
                </a:solidFill>
                <a:latin typeface="Arial Narrow" panose="020B0606020202030204" pitchFamily="34" charset="0"/>
                <a:ea typeface="黑体" panose="02010609060101010101" pitchFamily="49" charset="-122"/>
              </a:rPr>
              <a:t>学时</a:t>
            </a:r>
            <a:r>
              <a:rPr lang="zh-CN" altLang="en-US" dirty="0" smtClean="0">
                <a:latin typeface="Arial Narrow" panose="020B0606020202030204" pitchFamily="34" charset="0"/>
                <a:ea typeface="黑体" panose="02010609060101010101" pitchFamily="49" charset="-122"/>
              </a:rPr>
              <a:t> </a:t>
            </a:r>
            <a:endParaRPr lang="en-US" altLang="zh-CN" dirty="0" smtClean="0">
              <a:latin typeface="Arial Narrow" panose="020B0606020202030204" pitchFamily="34" charset="0"/>
              <a:ea typeface="黑体" panose="02010609060101010101" pitchFamily="49" charset="-122"/>
            </a:endParaRPr>
          </a:p>
          <a:p>
            <a:pPr eaLnBrk="1" hangingPunct="1"/>
            <a:r>
              <a:rPr lang="zh-CN" altLang="en-US" dirty="0" smtClean="0">
                <a:latin typeface="Arial Narrow" panose="020B0606020202030204" pitchFamily="34" charset="0"/>
                <a:ea typeface="黑体" panose="02010609060101010101" pitchFamily="49" charset="-122"/>
              </a:rPr>
              <a:t>观测实践学时：？</a:t>
            </a:r>
          </a:p>
          <a:p>
            <a:pPr eaLnBrk="1" hangingPunct="1"/>
            <a:r>
              <a:rPr lang="zh-CN" altLang="en-US" dirty="0" smtClean="0">
                <a:latin typeface="Arial Narrow" panose="020B0606020202030204" pitchFamily="34" charset="0"/>
                <a:ea typeface="黑体" panose="02010609060101010101" pitchFamily="49" charset="-122"/>
              </a:rPr>
              <a:t>课程学分：         </a:t>
            </a:r>
            <a:r>
              <a:rPr lang="en-US" altLang="zh-CN" dirty="0" smtClean="0">
                <a:solidFill>
                  <a:srgbClr val="00FF00"/>
                </a:solidFill>
                <a:latin typeface="Arial Narrow" panose="020B0606020202030204" pitchFamily="34" charset="0"/>
                <a:ea typeface="黑体" panose="02010609060101010101" pitchFamily="49" charset="-122"/>
              </a:rPr>
              <a:t>3</a:t>
            </a:r>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
          <p:cNvSpPr>
            <a:spLocks noGrp="1"/>
          </p:cNvSpPr>
          <p:nvPr>
            <p:ph type="title" idx="4294967295"/>
          </p:nvPr>
        </p:nvSpPr>
        <p:spPr/>
        <p:txBody>
          <a:bodyPr/>
          <a:lstStyle/>
          <a:p>
            <a:pPr algn="ctr"/>
            <a:r>
              <a:rPr lang="zh-CN" altLang="en-US" dirty="0" smtClean="0"/>
              <a:t>扩展阅读（文艺范儿类）</a:t>
            </a:r>
          </a:p>
        </p:txBody>
      </p:sp>
      <p:pic>
        <p:nvPicPr>
          <p:cNvPr id="182274" name="图片 4" descr="s295825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143000"/>
            <a:ext cx="2511149" cy="362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762669" y="3068960"/>
            <a:ext cx="1990337" cy="2985505"/>
          </a:xfrm>
          <a:prstGeom prst="rect">
            <a:avLst/>
          </a:prstGeom>
        </p:spPr>
      </p:pic>
      <p:pic>
        <p:nvPicPr>
          <p:cNvPr id="1026" name="Picture 2" descr="https://timgsa.baidu.com/timg?image&amp;quality=80&amp;size=b9999_10000&amp;sec=1519465768244&amp;di=b1020eb252861ac879015ac5a5c527b0&amp;imgtype=jpg&amp;src=http%3A%2F%2Fimg4.imgtn.bdimg.com%2Fit%2Fu%3D10666834%2C259093042%26fm%3D214%26gp%3D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3563" y="3068960"/>
            <a:ext cx="1990336" cy="298550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4456" y="3068961"/>
            <a:ext cx="2239129" cy="2994640"/>
          </a:xfrm>
          <a:prstGeom prst="rect">
            <a:avLst/>
          </a:prstGeom>
        </p:spPr>
      </p:pic>
      <p:sp>
        <p:nvSpPr>
          <p:cNvPr id="4" name="文本框 3"/>
          <p:cNvSpPr txBox="1"/>
          <p:nvPr/>
        </p:nvSpPr>
        <p:spPr>
          <a:xfrm>
            <a:off x="4572000" y="2276872"/>
            <a:ext cx="25202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网上有</a:t>
            </a:r>
            <a:r>
              <a:rPr lang="zh-CN" altLang="en-US" sz="3600" dirty="0" smtClean="0">
                <a:solidFill>
                  <a:schemeClr val="bg1"/>
                </a:solidFill>
                <a:latin typeface="黑体" panose="02010609060101010101" pitchFamily="49" charset="-122"/>
                <a:ea typeface="黑体" panose="02010609060101010101" pitchFamily="49" charset="-122"/>
              </a:rPr>
              <a:t>视频</a:t>
            </a:r>
            <a:endParaRPr lang="zh-CN" altLang="en-US" sz="36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60186386"/>
      </p:ext>
    </p:extLst>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标题 1"/>
          <p:cNvSpPr>
            <a:spLocks noGrp="1"/>
          </p:cNvSpPr>
          <p:nvPr>
            <p:ph type="title" idx="4294967295"/>
          </p:nvPr>
        </p:nvSpPr>
        <p:spPr/>
        <p:txBody>
          <a:bodyPr/>
          <a:lstStyle/>
          <a:p>
            <a:pPr algn="ctr"/>
            <a:r>
              <a:rPr lang="zh-CN" altLang="en-US" dirty="0" smtClean="0"/>
              <a:t>扩展阅读（天文学史类）</a:t>
            </a:r>
          </a:p>
        </p:txBody>
      </p:sp>
      <p:pic>
        <p:nvPicPr>
          <p:cNvPr id="2" name="内容占位符 1"/>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37893" y="1389061"/>
            <a:ext cx="4765675" cy="4765675"/>
          </a:xfrm>
        </p:spPr>
      </p:pic>
      <p:pic>
        <p:nvPicPr>
          <p:cNvPr id="45061" name="内容占位符 3" descr="图解天文学史.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389062"/>
            <a:ext cx="352742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0520106"/>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
          <p:cNvSpPr>
            <a:spLocks noGrp="1"/>
          </p:cNvSpPr>
          <p:nvPr>
            <p:ph type="title" idx="4294967295"/>
          </p:nvPr>
        </p:nvSpPr>
        <p:spPr/>
        <p:txBody>
          <a:bodyPr/>
          <a:lstStyle/>
          <a:p>
            <a:pPr algn="ctr"/>
            <a:r>
              <a:rPr lang="zh-CN" altLang="en-US" dirty="0" smtClean="0"/>
              <a:t>扩展阅读（传记类）</a:t>
            </a:r>
          </a:p>
        </p:txBody>
      </p:sp>
      <p:pic>
        <p:nvPicPr>
          <p:cNvPr id="2" name="图片 1"/>
          <p:cNvPicPr>
            <a:picLocks noChangeAspect="1"/>
          </p:cNvPicPr>
          <p:nvPr/>
        </p:nvPicPr>
        <p:blipFill>
          <a:blip r:embed="rId2"/>
          <a:stretch>
            <a:fillRect/>
          </a:stretch>
        </p:blipFill>
        <p:spPr>
          <a:xfrm>
            <a:off x="658768" y="1268760"/>
            <a:ext cx="3038475" cy="49720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1773585"/>
            <a:ext cx="4762500" cy="3962400"/>
          </a:xfrm>
          <a:prstGeom prst="rect">
            <a:avLst/>
          </a:prstGeom>
        </p:spPr>
      </p:pic>
    </p:spTree>
    <p:extLst>
      <p:ext uri="{BB962C8B-B14F-4D97-AF65-F5344CB8AC3E}">
        <p14:creationId xmlns:p14="http://schemas.microsoft.com/office/powerpoint/2010/main" val="466649520"/>
      </p:ext>
    </p:extLst>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
          <p:cNvSpPr>
            <a:spLocks noGrp="1"/>
          </p:cNvSpPr>
          <p:nvPr>
            <p:ph type="title" idx="4294967295"/>
          </p:nvPr>
        </p:nvSpPr>
        <p:spPr/>
        <p:txBody>
          <a:bodyPr/>
          <a:lstStyle/>
          <a:p>
            <a:pPr algn="ctr"/>
            <a:r>
              <a:rPr lang="zh-CN" altLang="en-US" dirty="0" smtClean="0"/>
              <a:t>扩展阅读（灾难类）</a:t>
            </a:r>
          </a:p>
        </p:txBody>
      </p:sp>
      <p:pic>
        <p:nvPicPr>
          <p:cNvPr id="43011" name="图片 5" descr="20100517095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340768"/>
            <a:ext cx="3274070" cy="471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23" name="内容占位符 7" descr="42e89c262dcd17278a82a1c7.jp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323850" y="1484313"/>
            <a:ext cx="4032250" cy="4032250"/>
          </a:xfrm>
        </p:spPr>
      </p:pic>
    </p:spTree>
    <p:extLst>
      <p:ext uri="{BB962C8B-B14F-4D97-AF65-F5344CB8AC3E}">
        <p14:creationId xmlns:p14="http://schemas.microsoft.com/office/powerpoint/2010/main" val="738174798"/>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1"/>
          <p:cNvSpPr>
            <a:spLocks noGrp="1"/>
          </p:cNvSpPr>
          <p:nvPr>
            <p:ph type="title" idx="4294967295"/>
          </p:nvPr>
        </p:nvSpPr>
        <p:spPr/>
        <p:txBody>
          <a:bodyPr/>
          <a:lstStyle/>
          <a:p>
            <a:pPr algn="ctr"/>
            <a:r>
              <a:rPr lang="zh-CN" altLang="en-US" dirty="0" smtClean="0"/>
              <a:t>扩展阅读（云里雾里类）</a:t>
            </a:r>
          </a:p>
        </p:txBody>
      </p:sp>
      <p:pic>
        <p:nvPicPr>
          <p:cNvPr id="185346" name="内容占位符 3" descr="21066859-1_e.jp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51520" y="1412776"/>
            <a:ext cx="2676339" cy="2677340"/>
          </a:xfrm>
        </p:spPr>
      </p:pic>
      <p:pic>
        <p:nvPicPr>
          <p:cNvPr id="185347" name="图片 5" descr="201208220253381099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474" y="1364895"/>
            <a:ext cx="2773102" cy="277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6156176" y="1412776"/>
            <a:ext cx="2777080" cy="2773102"/>
          </a:xfrm>
          <a:prstGeom prst="rect">
            <a:avLst/>
          </a:prstGeom>
        </p:spPr>
      </p:pic>
      <p:pic>
        <p:nvPicPr>
          <p:cNvPr id="3" name="图片 2"/>
          <p:cNvPicPr>
            <a:picLocks noChangeAspect="1"/>
          </p:cNvPicPr>
          <p:nvPr/>
        </p:nvPicPr>
        <p:blipFill>
          <a:blip r:embed="rId6"/>
          <a:stretch>
            <a:fillRect/>
          </a:stretch>
        </p:blipFill>
        <p:spPr>
          <a:xfrm>
            <a:off x="0" y="4359356"/>
            <a:ext cx="6262464" cy="2249623"/>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4208" y="4359356"/>
            <a:ext cx="2304256" cy="2304256"/>
          </a:xfrm>
          <a:prstGeom prst="rect">
            <a:avLst/>
          </a:prstGeom>
        </p:spPr>
      </p:pic>
    </p:spTree>
    <p:extLst>
      <p:ext uri="{BB962C8B-B14F-4D97-AF65-F5344CB8AC3E}">
        <p14:creationId xmlns:p14="http://schemas.microsoft.com/office/powerpoint/2010/main" val="466380724"/>
      </p:ext>
    </p:ext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dirty="0"/>
              <a:t>扩展阅读</a:t>
            </a:r>
            <a:r>
              <a:rPr lang="zh-CN" altLang="en-US" dirty="0" smtClean="0"/>
              <a:t>（</a:t>
            </a:r>
            <a:r>
              <a:rPr lang="zh-CN" altLang="en-US" dirty="0"/>
              <a:t>网站</a:t>
            </a:r>
            <a:r>
              <a:rPr lang="zh-CN" altLang="en-US" dirty="0" smtClean="0"/>
              <a:t>类</a:t>
            </a:r>
            <a:r>
              <a:rPr lang="zh-CN" altLang="en-US" dirty="0"/>
              <a:t>）</a:t>
            </a:r>
            <a:endParaRPr kumimoji="1" lang="zh-CN" altLang="en-US" dirty="0" smtClean="0"/>
          </a:p>
        </p:txBody>
      </p:sp>
      <p:sp>
        <p:nvSpPr>
          <p:cNvPr id="68611" name="内容占位符 2"/>
          <p:cNvSpPr>
            <a:spLocks noGrp="1"/>
          </p:cNvSpPr>
          <p:nvPr>
            <p:ph idx="1"/>
          </p:nvPr>
        </p:nvSpPr>
        <p:spPr/>
        <p:txBody>
          <a:bodyPr/>
          <a:lstStyle/>
          <a:p>
            <a:pPr marL="0" indent="0">
              <a:buNone/>
            </a:pPr>
            <a:r>
              <a:rPr lang="en-US" altLang="zh-CN" b="1" dirty="0" smtClean="0"/>
              <a:t>Astronomy</a:t>
            </a:r>
            <a:r>
              <a:rPr lang="en-US" altLang="zh-CN" b="1" dirty="0"/>
              <a:t> Picture of the </a:t>
            </a:r>
            <a:r>
              <a:rPr lang="en-US" altLang="zh-CN" b="1" dirty="0" smtClean="0"/>
              <a:t>Day</a:t>
            </a:r>
            <a:r>
              <a:rPr lang="zh-CN" altLang="en-US" b="1" dirty="0" smtClean="0"/>
              <a:t>：</a:t>
            </a:r>
            <a:r>
              <a:rPr lang="en-US" altLang="zh-CN" dirty="0" smtClean="0"/>
              <a:t>Discover </a:t>
            </a:r>
            <a:r>
              <a:rPr lang="en-US" altLang="zh-CN" dirty="0"/>
              <a:t>the cosmos! Each day a different image or photograph of our fascinating universe is featured, along with a brief explanation written by a professional astronomer.</a:t>
            </a:r>
            <a:endParaRPr lang="zh-CN" altLang="en-US" dirty="0" smtClean="0"/>
          </a:p>
          <a:p>
            <a:pPr marL="0" indent="0">
              <a:buNone/>
            </a:pPr>
            <a:r>
              <a:rPr kumimoji="1" lang="en-US" altLang="zh-CN" dirty="0" smtClean="0"/>
              <a:t>https</a:t>
            </a:r>
            <a:r>
              <a:rPr kumimoji="1" lang="en-US" altLang="zh-CN" dirty="0"/>
              <a:t>://</a:t>
            </a:r>
            <a:r>
              <a:rPr kumimoji="1" lang="en-US" altLang="zh-CN" dirty="0" smtClean="0"/>
              <a:t>apod.nasa.gov/apod/astropix.html</a:t>
            </a:r>
            <a:endParaRPr lang="en-US" altLang="zh-CN" b="1" dirty="0" smtClean="0"/>
          </a:p>
          <a:p>
            <a:pPr marL="0" indent="0">
              <a:buNone/>
            </a:pPr>
            <a:r>
              <a:rPr lang="zh-CN" altLang="en-US" b="1" dirty="0" smtClean="0"/>
              <a:t>每日天文一图</a:t>
            </a:r>
            <a:r>
              <a:rPr lang="en-US" altLang="zh-CN" b="1" dirty="0" smtClean="0"/>
              <a:t>(</a:t>
            </a:r>
            <a:r>
              <a:rPr lang="zh-CN" altLang="en-US" b="1" dirty="0" smtClean="0"/>
              <a:t>北京天文馆镜像</a:t>
            </a:r>
            <a:r>
              <a:rPr lang="en-US" altLang="zh-CN" b="1" dirty="0" smtClean="0"/>
              <a:t>)</a:t>
            </a:r>
            <a:r>
              <a:rPr lang="zh-CN" altLang="en-US" dirty="0"/>
              <a:t>探索宇宙！每天发布一张迷人宇宙的影像，以及由专业天文学家撰写的</a:t>
            </a:r>
            <a:r>
              <a:rPr lang="zh-CN" altLang="en-US" dirty="0" smtClean="0"/>
              <a:t>简要</a:t>
            </a:r>
            <a:r>
              <a:rPr lang="zh-CN" altLang="en-US" dirty="0"/>
              <a:t>说明</a:t>
            </a:r>
            <a:r>
              <a:rPr lang="zh-CN" altLang="en-US" dirty="0" smtClean="0"/>
              <a:t>。</a:t>
            </a:r>
            <a:r>
              <a:rPr lang="en-US" altLang="zh-CN" dirty="0"/>
              <a:t> http://www.bjp.org.cn/ http://www.bjp.org.cn/col/col89/index.html</a:t>
            </a:r>
            <a:endParaRPr kumimoji="1" lang="en-US" altLang="zh-CN" dirty="0" smtClean="0">
              <a:hlinkClick r:id="rId2"/>
            </a:endParaRPr>
          </a:p>
        </p:txBody>
      </p:sp>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扩展阅读</a:t>
            </a:r>
            <a:r>
              <a:rPr lang="zh-CN" altLang="en-US" dirty="0" smtClean="0"/>
              <a:t>（</a:t>
            </a:r>
            <a:r>
              <a:rPr lang="zh-CN" altLang="en-US" dirty="0"/>
              <a:t>关注</a:t>
            </a:r>
            <a:r>
              <a:rPr lang="zh-CN" altLang="en-US" dirty="0" smtClean="0"/>
              <a:t>类</a:t>
            </a:r>
            <a:r>
              <a:rPr lang="zh-CN" altLang="en-US" dirty="0"/>
              <a:t>）</a:t>
            </a:r>
          </a:p>
        </p:txBody>
      </p:sp>
      <p:sp>
        <p:nvSpPr>
          <p:cNvPr id="3" name="内容占位符 2"/>
          <p:cNvSpPr>
            <a:spLocks noGrp="1"/>
          </p:cNvSpPr>
          <p:nvPr>
            <p:ph idx="1"/>
          </p:nvPr>
        </p:nvSpPr>
        <p:spPr/>
        <p:txBody>
          <a:bodyPr/>
          <a:lstStyle/>
          <a:p>
            <a:r>
              <a:rPr lang="zh-CN" altLang="en-US" dirty="0" smtClean="0">
                <a:latin typeface="黑体" panose="02010609060101010101" pitchFamily="49" charset="-122"/>
                <a:ea typeface="黑体" panose="02010609060101010101" pitchFamily="49" charset="-122"/>
              </a:rPr>
              <a:t>关注清华大学学生天文协会公共号（清华天</a:t>
            </a:r>
            <a:r>
              <a:rPr lang="zh-CN" altLang="en-US" smtClean="0">
                <a:latin typeface="黑体" panose="02010609060101010101" pitchFamily="49" charset="-122"/>
                <a:ea typeface="黑体" panose="02010609060101010101" pitchFamily="49" charset="-122"/>
              </a:rPr>
              <a:t>协）</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25426459"/>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algn="ctr" eaLnBrk="1" hangingPunct="1"/>
            <a:r>
              <a:rPr lang="zh-CN" altLang="en-US" dirty="0" smtClean="0"/>
              <a:t>办公信息</a:t>
            </a:r>
          </a:p>
        </p:txBody>
      </p:sp>
      <p:sp>
        <p:nvSpPr>
          <p:cNvPr id="25603" name="Rectangle 3"/>
          <p:cNvSpPr>
            <a:spLocks noGrp="1" noChangeArrowheads="1"/>
          </p:cNvSpPr>
          <p:nvPr>
            <p:ph type="body" idx="4294967295"/>
          </p:nvPr>
        </p:nvSpPr>
        <p:spPr>
          <a:xfrm>
            <a:off x="395536" y="1143000"/>
            <a:ext cx="8196263" cy="5238329"/>
          </a:xfrm>
        </p:spPr>
        <p:txBody>
          <a:bodyPr/>
          <a:lstStyle/>
          <a:p>
            <a:pPr eaLnBrk="1" hangingPunct="1"/>
            <a:r>
              <a:rPr lang="zh-CN" altLang="en-US" dirty="0" smtClean="0">
                <a:latin typeface="Arial" panose="020B0604020202020204" pitchFamily="34" charset="0"/>
                <a:ea typeface="黑体" panose="02010609060101010101" pitchFamily="49" charset="-122"/>
              </a:rPr>
              <a:t>办公室</a:t>
            </a:r>
            <a:r>
              <a:rPr lang="en-US" altLang="zh-CN" dirty="0" smtClean="0">
                <a:latin typeface="Arial" panose="020B0604020202020204" pitchFamily="34" charset="0"/>
                <a:ea typeface="黑体" panose="02010609060101010101" pitchFamily="49" charset="-122"/>
              </a:rPr>
              <a:t>: </a:t>
            </a:r>
            <a:r>
              <a:rPr lang="zh-CN" altLang="en-US" dirty="0" smtClean="0">
                <a:latin typeface="Arial" panose="020B0604020202020204" pitchFamily="34" charset="0"/>
                <a:ea typeface="黑体" panose="02010609060101010101" pitchFamily="49" charset="-122"/>
              </a:rPr>
              <a:t>天文台</a:t>
            </a:r>
            <a:r>
              <a:rPr lang="en-US" altLang="zh-CN" dirty="0" smtClean="0">
                <a:latin typeface="Arial" panose="020B0604020202020204" pitchFamily="34" charset="0"/>
                <a:ea typeface="黑体" panose="02010609060101010101" pitchFamily="49" charset="-122"/>
              </a:rPr>
              <a:t>3</a:t>
            </a:r>
            <a:r>
              <a:rPr lang="zh-CN" altLang="en-US" dirty="0" smtClean="0">
                <a:latin typeface="Arial" panose="020B0604020202020204" pitchFamily="34" charset="0"/>
                <a:ea typeface="黑体" panose="02010609060101010101" pitchFamily="49" charset="-122"/>
              </a:rPr>
              <a:t>层</a:t>
            </a:r>
          </a:p>
          <a:p>
            <a:pPr eaLnBrk="1" hangingPunct="1"/>
            <a:r>
              <a:rPr lang="zh-CN" altLang="en-US" dirty="0" smtClean="0">
                <a:latin typeface="Arial" panose="020B0604020202020204" pitchFamily="34" charset="0"/>
                <a:ea typeface="黑体" panose="02010609060101010101" pitchFamily="49" charset="-122"/>
              </a:rPr>
              <a:t>办公电话</a:t>
            </a:r>
            <a:r>
              <a:rPr lang="en-US" altLang="zh-CN" dirty="0" smtClean="0">
                <a:latin typeface="Arial" panose="020B0604020202020204" pitchFamily="34" charset="0"/>
                <a:ea typeface="黑体" panose="02010609060101010101" pitchFamily="49" charset="-122"/>
              </a:rPr>
              <a:t>: 62794780</a:t>
            </a:r>
          </a:p>
          <a:p>
            <a:pPr eaLnBrk="1" hangingPunct="1"/>
            <a:endParaRPr lang="en-US" altLang="zh-CN" dirty="0" smtClean="0">
              <a:latin typeface="Arial" panose="020B0604020202020204" pitchFamily="34" charset="0"/>
              <a:ea typeface="黑体" panose="02010609060101010101" pitchFamily="49" charset="-122"/>
            </a:endParaRPr>
          </a:p>
          <a:p>
            <a:pPr eaLnBrk="1" hangingPunct="1"/>
            <a:endParaRPr lang="en-US" altLang="zh-CN" dirty="0">
              <a:latin typeface="Arial" panose="020B0604020202020204" pitchFamily="34" charset="0"/>
              <a:ea typeface="黑体" panose="02010609060101010101" pitchFamily="49" charset="-122"/>
            </a:endParaRPr>
          </a:p>
          <a:p>
            <a:pPr eaLnBrk="1" hangingPunct="1"/>
            <a:endParaRPr lang="en-US" altLang="zh-CN" dirty="0" smtClean="0">
              <a:latin typeface="Arial" panose="020B0604020202020204" pitchFamily="34" charset="0"/>
              <a:ea typeface="黑体" panose="02010609060101010101" pitchFamily="49" charset="-122"/>
            </a:endParaRPr>
          </a:p>
          <a:p>
            <a:pPr eaLnBrk="1" hangingPunct="1"/>
            <a:r>
              <a:rPr lang="zh-CN" altLang="en-US" dirty="0" smtClean="0">
                <a:latin typeface="Arial" panose="020B0604020202020204" pitchFamily="34" charset="0"/>
                <a:ea typeface="黑体" panose="02010609060101010101" pitchFamily="49" charset="-122"/>
              </a:rPr>
              <a:t>邮箱</a:t>
            </a:r>
            <a:r>
              <a:rPr lang="en-US" altLang="zh-CN" dirty="0" smtClean="0">
                <a:latin typeface="Arial" panose="020B0604020202020204" pitchFamily="34" charset="0"/>
                <a:ea typeface="黑体" panose="02010609060101010101" pitchFamily="49" charset="-122"/>
              </a:rPr>
              <a:t>: </a:t>
            </a:r>
            <a:r>
              <a:rPr lang="en-US" altLang="zh-CN" sz="2800" i="1" dirty="0" smtClean="0">
                <a:latin typeface="Arial" panose="020B0604020202020204" pitchFamily="34" charset="0"/>
                <a:ea typeface="黑体" panose="02010609060101010101" pitchFamily="49" charset="-122"/>
              </a:rPr>
              <a:t>youhong.zhang@tsinghua.edu.cn</a:t>
            </a:r>
          </a:p>
          <a:p>
            <a:pPr eaLnBrk="1" hangingPunct="1"/>
            <a:r>
              <a:rPr lang="zh-CN" altLang="en-US" dirty="0" smtClean="0">
                <a:latin typeface="Arial" panose="020B0604020202020204" pitchFamily="34" charset="0"/>
                <a:ea typeface="黑体" panose="02010609060101010101" pitchFamily="49" charset="-122"/>
              </a:rPr>
              <a:t>答疑时间：周三下午</a:t>
            </a:r>
            <a:r>
              <a:rPr lang="en-US" altLang="zh-CN" dirty="0" smtClean="0">
                <a:latin typeface="Arial" panose="020B0604020202020204" pitchFamily="34" charset="0"/>
                <a:ea typeface="黑体" panose="02010609060101010101" pitchFamily="49" charset="-122"/>
              </a:rPr>
              <a:t>4-5</a:t>
            </a:r>
            <a:r>
              <a:rPr lang="zh-CN" altLang="en-US" dirty="0">
                <a:latin typeface="Arial" panose="020B0604020202020204" pitchFamily="34" charset="0"/>
                <a:ea typeface="黑体" panose="02010609060101010101" pitchFamily="49" charset="-122"/>
              </a:rPr>
              <a:t>点（ 天文台三层，从天文台北门进入，门禁按</a:t>
            </a:r>
            <a:r>
              <a:rPr lang="en-US" altLang="zh-CN" dirty="0">
                <a:latin typeface="Arial" panose="020B0604020202020204" pitchFamily="34" charset="0"/>
                <a:ea typeface="黑体" panose="02010609060101010101" pitchFamily="49" charset="-122"/>
              </a:rPr>
              <a:t>0301 </a:t>
            </a:r>
            <a:r>
              <a:rPr lang="zh-CN" altLang="en-US" dirty="0" smtClean="0">
                <a:latin typeface="Arial" panose="020B0604020202020204" pitchFamily="34" charset="0"/>
                <a:ea typeface="黑体" panose="02010609060101010101" pitchFamily="49" charset="-122"/>
              </a:rPr>
              <a:t>，请提前至少</a:t>
            </a:r>
            <a:r>
              <a:rPr lang="en-US" altLang="zh-CN" dirty="0" smtClean="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天通过开放交流时间系统或邮箱预约）</a:t>
            </a:r>
          </a:p>
          <a:p>
            <a:pPr eaLnBrk="1" hangingPunct="1"/>
            <a:endParaRPr lang="zh-CN" altLang="en-US" sz="2800" i="1" dirty="0" smtClean="0">
              <a:latin typeface="Arial" panose="020B0604020202020204" pitchFamily="34" charset="0"/>
              <a:ea typeface="黑体" panose="02010609060101010101" pitchFamily="49" charset="-122"/>
            </a:endParaRPr>
          </a:p>
        </p:txBody>
      </p:sp>
      <p:pic>
        <p:nvPicPr>
          <p:cNvPr id="2560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6054" y="1143000"/>
            <a:ext cx="3743325"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eaLnBrk="1" hangingPunct="1"/>
            <a:r>
              <a:rPr lang="zh-CN" altLang="en-US" dirty="0" smtClean="0"/>
              <a:t>课程目标</a:t>
            </a:r>
          </a:p>
        </p:txBody>
      </p:sp>
      <p:sp>
        <p:nvSpPr>
          <p:cNvPr id="29699" name="Rectangle 3"/>
          <p:cNvSpPr>
            <a:spLocks noGrp="1" noChangeArrowheads="1"/>
          </p:cNvSpPr>
          <p:nvPr>
            <p:ph type="body" idx="4294967295"/>
          </p:nvPr>
        </p:nvSpPr>
        <p:spPr>
          <a:xfrm>
            <a:off x="214313" y="1071563"/>
            <a:ext cx="8763000" cy="3725589"/>
          </a:xfrm>
        </p:spPr>
        <p:txBody>
          <a:bodyPr/>
          <a:lstStyle/>
          <a:p>
            <a:pPr eaLnBrk="1" hangingPunct="1"/>
            <a:r>
              <a:rPr lang="zh-CN" altLang="en-US" dirty="0" smtClean="0">
                <a:latin typeface="黑体" panose="02010609060101010101" pitchFamily="49" charset="-122"/>
                <a:ea typeface="黑体" panose="02010609060101010101" pitchFamily="49" charset="-122"/>
              </a:rPr>
              <a:t>利用大量天文图片，通过观测现象，理解行星、恒星、星系的物理机制以及宇宙的整体性质</a:t>
            </a:r>
          </a:p>
          <a:p>
            <a:pPr eaLnBrk="1" hangingPunct="1"/>
            <a:r>
              <a:rPr lang="zh-CN" altLang="en-US" dirty="0" smtClean="0">
                <a:latin typeface="黑体" panose="02010609060101010101" pitchFamily="49" charset="-122"/>
                <a:ea typeface="黑体" panose="02010609060101010101" pitchFamily="49" charset="-122"/>
              </a:rPr>
              <a:t>通过系统介绍当代天文学的基础知识以及实时介绍重要的天文学前沿进展，使不同专业的学生能比较系统地理解当代天文学的全貌</a:t>
            </a:r>
            <a:endParaRPr lang="en-US" altLang="zh-CN" dirty="0" smtClean="0">
              <a:latin typeface="黑体" panose="02010609060101010101" pitchFamily="49" charset="-122"/>
              <a:ea typeface="黑体" panose="02010609060101010101" pitchFamily="49" charset="-122"/>
            </a:endParaRPr>
          </a:p>
          <a:p>
            <a:pPr eaLnBrk="1" hangingPunct="1"/>
            <a:r>
              <a:rPr lang="zh-CN" altLang="en-US" dirty="0" smtClean="0">
                <a:latin typeface="黑体" panose="02010609060101010101" pitchFamily="49" charset="-122"/>
                <a:ea typeface="黑体" panose="02010609060101010101" pitchFamily="49" charset="-122"/>
              </a:rPr>
              <a:t>在</a:t>
            </a:r>
            <a:r>
              <a:rPr lang="zh-CN" altLang="en-US" dirty="0">
                <a:latin typeface="黑体" panose="02010609060101010101" pitchFamily="49" charset="-122"/>
                <a:ea typeface="黑体" panose="02010609060101010101" pitchFamily="49" charset="-122"/>
              </a:rPr>
              <a:t>理解</a:t>
            </a:r>
            <a:r>
              <a:rPr lang="zh-CN" altLang="en-US" dirty="0" smtClean="0">
                <a:latin typeface="黑体" panose="02010609060101010101" pitchFamily="49" charset="-122"/>
                <a:ea typeface="黑体" panose="02010609060101010101" pitchFamily="49" charset="-122"/>
              </a:rPr>
              <a:t>天文学研究方法的过程中，提升思维能力</a:t>
            </a:r>
          </a:p>
        </p:txBody>
      </p:sp>
      <p:pic>
        <p:nvPicPr>
          <p:cNvPr id="29700" name="Picture 4" descr="HDFBa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357" y="4846365"/>
            <a:ext cx="6284912"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idx="4294967295"/>
          </p:nvPr>
        </p:nvSpPr>
        <p:spPr>
          <a:xfrm>
            <a:off x="684213" y="260350"/>
            <a:ext cx="7772400" cy="647700"/>
          </a:xfrm>
        </p:spPr>
        <p:txBody>
          <a:bodyPr/>
          <a:lstStyle/>
          <a:p>
            <a:pPr algn="ctr"/>
            <a:r>
              <a:rPr lang="zh-CN" altLang="en-US" sz="4000" dirty="0" smtClean="0"/>
              <a:t>课程教材（英文版）</a:t>
            </a:r>
            <a:endParaRPr lang="en-US" altLang="zh-CN" sz="4000" dirty="0" smtClean="0"/>
          </a:p>
        </p:txBody>
      </p:sp>
      <p:sp>
        <p:nvSpPr>
          <p:cNvPr id="31747" name="内容占位符 2"/>
          <p:cNvSpPr>
            <a:spLocks noGrp="1"/>
          </p:cNvSpPr>
          <p:nvPr>
            <p:ph idx="4294967295"/>
          </p:nvPr>
        </p:nvSpPr>
        <p:spPr>
          <a:xfrm>
            <a:off x="192088" y="1125538"/>
            <a:ext cx="4630737" cy="5157787"/>
          </a:xfrm>
        </p:spPr>
        <p:txBody>
          <a:bodyPr/>
          <a:lstStyle/>
          <a:p>
            <a:r>
              <a:rPr lang="en-US" altLang="zh-CN" dirty="0" smtClean="0">
                <a:latin typeface="Arial" panose="020B0604020202020204" pitchFamily="34" charset="0"/>
                <a:ea typeface="黑体" panose="02010609060101010101" pitchFamily="49" charset="-122"/>
              </a:rPr>
              <a:t>http://books.wwnorton.com/books/21st-Century-Astronomy/</a:t>
            </a:r>
            <a:r>
              <a:rPr lang="zh-CN" altLang="en-US" dirty="0" smtClean="0">
                <a:latin typeface="Arial" panose="020B0604020202020204" pitchFamily="34" charset="0"/>
                <a:ea typeface="黑体" panose="02010609060101010101" pitchFamily="49" charset="-122"/>
              </a:rPr>
              <a:t>（含学习资源）</a:t>
            </a:r>
            <a:endParaRPr lang="en-US" altLang="zh-CN" dirty="0" smtClean="0">
              <a:latin typeface="Arial" panose="020B0604020202020204" pitchFamily="34" charset="0"/>
              <a:ea typeface="黑体" panose="02010609060101010101" pitchFamily="49" charset="-122"/>
            </a:endParaRPr>
          </a:p>
          <a:p>
            <a:r>
              <a:rPr lang="zh-CN" altLang="en-US" dirty="0" smtClean="0">
                <a:solidFill>
                  <a:srgbClr val="00FF00"/>
                </a:solidFill>
                <a:latin typeface="Arial" panose="020B0604020202020204" pitchFamily="34" charset="0"/>
                <a:ea typeface="黑体" panose="02010609060101010101" pitchFamily="49" charset="-122"/>
              </a:rPr>
              <a:t>电子版：</a:t>
            </a:r>
          </a:p>
          <a:p>
            <a:pPr lvl="1"/>
            <a:r>
              <a:rPr lang="zh-CN" altLang="en-US" dirty="0" smtClean="0">
                <a:latin typeface="Arial" panose="020B0604020202020204" pitchFamily="34" charset="0"/>
                <a:ea typeface="黑体" panose="02010609060101010101" pitchFamily="49" charset="-122"/>
              </a:rPr>
              <a:t>请到网络学堂的课程文件下载</a:t>
            </a:r>
          </a:p>
          <a:p>
            <a:r>
              <a:rPr lang="zh-CN" altLang="en-US" dirty="0" smtClean="0">
                <a:latin typeface="Arial" panose="020B0604020202020204" pitchFamily="34" charset="0"/>
                <a:ea typeface="黑体" panose="02010609060101010101" pitchFamily="49" charset="-122"/>
              </a:rPr>
              <a:t>天文学名词网址</a:t>
            </a:r>
            <a:r>
              <a:rPr lang="en-US" altLang="zh-CN" dirty="0" smtClean="0">
                <a:latin typeface="Arial" panose="020B0604020202020204" pitchFamily="34" charset="0"/>
                <a:ea typeface="黑体" panose="02010609060101010101" pitchFamily="49" charset="-122"/>
              </a:rPr>
              <a:t>http://www.lamost.org/astrodict/</a:t>
            </a:r>
          </a:p>
        </p:txBody>
      </p:sp>
      <p:pic>
        <p:nvPicPr>
          <p:cNvPr id="31748" name="Picture 5" descr="9780393918786_1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825" y="1199356"/>
            <a:ext cx="41338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algn="ctr" eaLnBrk="1" hangingPunct="1"/>
            <a:r>
              <a:rPr lang="zh-CN" altLang="en-US" dirty="0" smtClean="0"/>
              <a:t>课程课件</a:t>
            </a:r>
          </a:p>
        </p:txBody>
      </p:sp>
      <p:sp>
        <p:nvSpPr>
          <p:cNvPr id="33795" name="Rectangle 3"/>
          <p:cNvSpPr>
            <a:spLocks noGrp="1" noChangeArrowheads="1"/>
          </p:cNvSpPr>
          <p:nvPr>
            <p:ph type="body" idx="4294967295"/>
          </p:nvPr>
        </p:nvSpPr>
        <p:spPr/>
        <p:txBody>
          <a:bodyPr/>
          <a:lstStyle/>
          <a:p>
            <a:pPr eaLnBrk="1" hangingPunct="1"/>
            <a:r>
              <a:rPr lang="zh-CN" altLang="en-US" dirty="0" smtClean="0">
                <a:latin typeface="黑体" panose="02010609060101010101" pitchFamily="49" charset="-122"/>
                <a:ea typeface="黑体" panose="02010609060101010101" pitchFamily="49" charset="-122"/>
              </a:rPr>
              <a:t>课件大部分内容取自课程教材</a:t>
            </a:r>
            <a:endParaRPr lang="en-US" altLang="zh-CN" dirty="0" smtClean="0">
              <a:latin typeface="黑体" panose="02010609060101010101" pitchFamily="49" charset="-122"/>
              <a:ea typeface="黑体" panose="02010609060101010101" pitchFamily="49" charset="-122"/>
            </a:endParaRPr>
          </a:p>
          <a:p>
            <a:pPr eaLnBrk="1" hangingPunct="1"/>
            <a:r>
              <a:rPr lang="zh-CN" altLang="en-US" dirty="0" smtClean="0">
                <a:latin typeface="黑体" panose="02010609060101010101" pitchFamily="49" charset="-122"/>
                <a:ea typeface="黑体" panose="02010609060101010101" pitchFamily="49" charset="-122"/>
              </a:rPr>
              <a:t>课件供课前预习和课后复习之用，可作为教材内容的梳理与总结</a:t>
            </a:r>
          </a:p>
          <a:p>
            <a:pPr eaLnBrk="1" hangingPunct="1"/>
            <a:r>
              <a:rPr lang="zh-CN" altLang="en-US" dirty="0" smtClean="0">
                <a:latin typeface="黑体" panose="02010609060101010101" pitchFamily="49" charset="-122"/>
                <a:ea typeface="黑体" panose="02010609060101010101" pitchFamily="49" charset="-122"/>
              </a:rPr>
              <a:t>考试内容依据课件，不依据教材</a:t>
            </a:r>
          </a:p>
          <a:p>
            <a:pPr eaLnBrk="1" hangingPunct="1"/>
            <a:r>
              <a:rPr lang="zh-CN" altLang="en-US" dirty="0" smtClean="0">
                <a:latin typeface="黑体" panose="02010609060101010101" pitchFamily="49" charset="-122"/>
                <a:ea typeface="黑体" panose="02010609060101010101" pitchFamily="49" charset="-122"/>
              </a:rPr>
              <a:t>课件仅供学习之用，请勿传播！</a:t>
            </a:r>
          </a:p>
          <a:p>
            <a:pPr eaLnBrk="1" hangingPunct="1"/>
            <a:r>
              <a:rPr lang="zh-CN" altLang="en-US" dirty="0">
                <a:latin typeface="黑体" panose="02010609060101010101" pitchFamily="49" charset="-122"/>
                <a:ea typeface="黑体" panose="02010609060101010101" pitchFamily="49" charset="-122"/>
              </a:rPr>
              <a:t>课堂版课件与学生版课件没有实质性的</a:t>
            </a:r>
            <a:r>
              <a:rPr lang="zh-CN" altLang="en-US" dirty="0" smtClean="0">
                <a:latin typeface="黑体" panose="02010609060101010101" pitchFamily="49" charset="-122"/>
                <a:ea typeface="黑体" panose="02010609060101010101" pitchFamily="49" charset="-122"/>
              </a:rPr>
              <a:t>差别</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但前者</a:t>
            </a:r>
            <a:endParaRPr lang="en-US" altLang="zh-CN" dirty="0" smtClean="0">
              <a:latin typeface="黑体" panose="02010609060101010101" pitchFamily="49" charset="-122"/>
              <a:ea typeface="黑体" panose="02010609060101010101" pitchFamily="49" charset="-122"/>
            </a:endParaRPr>
          </a:p>
          <a:p>
            <a:pPr lvl="1" eaLnBrk="1" hangingPunct="1"/>
            <a:r>
              <a:rPr lang="zh-CN" altLang="en-US" dirty="0" smtClean="0">
                <a:latin typeface="黑体" panose="02010609060101010101" pitchFamily="49" charset="-122"/>
                <a:ea typeface="黑体" panose="02010609060101010101" pitchFamily="49" charset="-122"/>
              </a:rPr>
              <a:t>包含</a:t>
            </a:r>
            <a:r>
              <a:rPr lang="zh-CN" altLang="en-US" dirty="0" smtClean="0">
                <a:latin typeface="黑体" panose="02010609060101010101" pitchFamily="49" charset="-122"/>
                <a:ea typeface="黑体" panose="02010609060101010101" pitchFamily="49" charset="-122"/>
              </a:rPr>
              <a:t>一些不宜公开的内容</a:t>
            </a:r>
            <a:endParaRPr lang="en-US" altLang="zh-CN" dirty="0" smtClean="0">
              <a:latin typeface="黑体" panose="02010609060101010101" pitchFamily="49" charset="-122"/>
              <a:ea typeface="黑体" panose="02010609060101010101" pitchFamily="49" charset="-122"/>
            </a:endParaRPr>
          </a:p>
          <a:p>
            <a:pPr lvl="1" eaLnBrk="1" hangingPunct="1"/>
            <a:r>
              <a:rPr lang="zh-CN" altLang="en-US" dirty="0" smtClean="0">
                <a:latin typeface="黑体" panose="02010609060101010101" pitchFamily="49" charset="-122"/>
                <a:ea typeface="黑体" panose="02010609060101010101" pitchFamily="49" charset="-122"/>
              </a:rPr>
              <a:t>课前备课时的微小</a:t>
            </a:r>
            <a:r>
              <a:rPr lang="zh-CN" altLang="en-US" dirty="0" smtClean="0">
                <a:latin typeface="黑体" panose="02010609060101010101" pitchFamily="49" charset="-122"/>
                <a:ea typeface="黑体" panose="02010609060101010101" pitchFamily="49" charset="-122"/>
              </a:rPr>
              <a:t>修改</a:t>
            </a:r>
            <a:endParaRPr lang="zh-CN" altLang="en-US" dirty="0" smtClean="0">
              <a:latin typeface="黑体" panose="02010609060101010101" pitchFamily="49" charset="-122"/>
              <a:ea typeface="黑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pPr algn="ctr"/>
            <a:r>
              <a:rPr lang="zh-CN" altLang="en-US" dirty="0" smtClean="0"/>
              <a:t>课外实践活动</a:t>
            </a:r>
          </a:p>
        </p:txBody>
      </p:sp>
      <p:sp>
        <p:nvSpPr>
          <p:cNvPr id="3" name="内容占位符 2"/>
          <p:cNvSpPr>
            <a:spLocks noGrp="1"/>
          </p:cNvSpPr>
          <p:nvPr>
            <p:ph idx="1"/>
          </p:nvPr>
        </p:nvSpPr>
        <p:spPr/>
        <p:txBody>
          <a:bodyPr/>
          <a:lstStyle/>
          <a:p>
            <a:pPr>
              <a:defRPr/>
            </a:pPr>
            <a:r>
              <a:rPr lang="zh-CN" altLang="en-US" dirty="0" smtClean="0">
                <a:latin typeface="Arial Narrow" panose="020B0606020202030204" pitchFamily="34" charset="0"/>
                <a:ea typeface="黑体" panose="02010609060101010101" pitchFamily="49" charset="-122"/>
              </a:rPr>
              <a:t>分组进行，大约第三周落实</a:t>
            </a:r>
          </a:p>
          <a:p>
            <a:pPr eaLnBrk="1" hangingPunct="1">
              <a:defRPr/>
            </a:pPr>
            <a:r>
              <a:rPr lang="zh-CN" altLang="en-US" dirty="0" smtClean="0">
                <a:latin typeface="Arial Narrow" panose="020B0606020202030204" pitchFamily="34" charset="0"/>
                <a:ea typeface="黑体" panose="02010609060101010101" pitchFamily="49" charset="-122"/>
              </a:rPr>
              <a:t>课外活动内容：</a:t>
            </a:r>
          </a:p>
          <a:p>
            <a:pPr marL="990600" lvl="1" indent="-533400" eaLnBrk="1" hangingPunct="1">
              <a:buFont typeface="Wingdings" panose="05000000000000000000" pitchFamily="2" charset="2"/>
              <a:buAutoNum type="arabicPeriod"/>
              <a:defRPr/>
            </a:pPr>
            <a:r>
              <a:rPr lang="zh-CN" altLang="en-US" dirty="0" smtClean="0">
                <a:latin typeface="Arial Narrow" panose="020B0606020202030204" pitchFamily="34" charset="0"/>
                <a:ea typeface="黑体" panose="02010609060101010101" pitchFamily="49" charset="-122"/>
              </a:rPr>
              <a:t>天文台观星</a:t>
            </a:r>
          </a:p>
          <a:p>
            <a:pPr marL="990600" lvl="1" indent="-533400" eaLnBrk="1" hangingPunct="1">
              <a:buFont typeface="Wingdings" panose="05000000000000000000" pitchFamily="2" charset="2"/>
              <a:buAutoNum type="arabicPeriod"/>
              <a:defRPr/>
            </a:pPr>
            <a:r>
              <a:rPr lang="zh-CN" altLang="en-US" dirty="0" smtClean="0">
                <a:latin typeface="Arial Narrow" panose="020B0606020202030204" pitchFamily="34" charset="0"/>
                <a:ea typeface="黑体" panose="02010609060101010101" pitchFamily="49" charset="-122"/>
              </a:rPr>
              <a:t>户外认星</a:t>
            </a:r>
          </a:p>
          <a:p>
            <a:pPr marL="990600" lvl="1" indent="-533400" eaLnBrk="1" hangingPunct="1">
              <a:buFont typeface="Wingdings" panose="05000000000000000000" pitchFamily="2" charset="2"/>
              <a:buAutoNum type="arabicPeriod"/>
              <a:defRPr/>
            </a:pPr>
            <a:r>
              <a:rPr lang="zh-CN" altLang="en-US" dirty="0" smtClean="0">
                <a:latin typeface="Arial Narrow" panose="020B0606020202030204" pitchFamily="34" charset="0"/>
                <a:ea typeface="黑体" panose="02010609060101010101" pitchFamily="49" charset="-122"/>
              </a:rPr>
              <a:t>写作与交流</a:t>
            </a:r>
            <a:endParaRPr lang="en-US" altLang="zh-CN" dirty="0" smtClean="0">
              <a:latin typeface="Arial Narrow" panose="020B0606020202030204" pitchFamily="34" charset="0"/>
              <a:ea typeface="黑体" panose="02010609060101010101" pitchFamily="49" charset="-122"/>
            </a:endParaRPr>
          </a:p>
          <a:p>
            <a:pPr>
              <a:defRPr/>
            </a:pPr>
            <a:r>
              <a:rPr lang="zh-CN" altLang="en-US" dirty="0" smtClean="0">
                <a:solidFill>
                  <a:srgbClr val="00FF00"/>
                </a:solidFill>
                <a:latin typeface="黑体" panose="02010609060101010101" pitchFamily="49" charset="-122"/>
                <a:ea typeface="黑体" panose="02010609060101010101" pitchFamily="49" charset="-122"/>
              </a:rPr>
              <a:t>特别提醒：请务必在网络学堂填写个人的常用邮箱（群发邮件）与手机号（小组通讯）</a:t>
            </a:r>
            <a:endParaRPr lang="en-US" altLang="zh-CN" dirty="0">
              <a:solidFill>
                <a:srgbClr val="00FF00"/>
              </a:solidFill>
              <a:latin typeface="黑体" panose="02010609060101010101" pitchFamily="49" charset="-122"/>
              <a:ea typeface="黑体" panose="02010609060101010101" pitchFamily="49" charset="-122"/>
            </a:endParaRPr>
          </a:p>
          <a:p>
            <a:pPr>
              <a:defRPr/>
            </a:pPr>
            <a:r>
              <a:rPr lang="zh-CN" altLang="en-US" dirty="0" smtClean="0">
                <a:latin typeface="黑体" panose="02010609060101010101" pitchFamily="49" charset="-122"/>
                <a:ea typeface="黑体" panose="02010609060101010101" pitchFamily="49" charset="-122"/>
              </a:rPr>
              <a:t>计划安排</a:t>
            </a:r>
            <a:r>
              <a:rPr lang="en-US" altLang="zh-CN" dirty="0">
                <a:latin typeface="黑体" panose="02010609060101010101" pitchFamily="49" charset="-122"/>
                <a:ea typeface="黑体" panose="02010609060101010101" pitchFamily="49" charset="-122"/>
              </a:rPr>
              <a:t>2</a:t>
            </a:r>
            <a:r>
              <a:rPr lang="zh-CN" altLang="en-US" dirty="0" smtClean="0">
                <a:latin typeface="黑体" panose="02010609060101010101" pitchFamily="49" charset="-122"/>
                <a:ea typeface="黑体" panose="02010609060101010101" pitchFamily="49" charset="-122"/>
              </a:rPr>
              <a:t>次讨论课，自愿参加。具体安排待通知</a:t>
            </a:r>
            <a:endParaRPr lang="zh-CN" altLang="en-US" dirty="0">
              <a:latin typeface="黑体" panose="02010609060101010101" pitchFamily="49" charset="-122"/>
              <a:ea typeface="黑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algn="l"/>
            <a:r>
              <a:rPr lang="zh-CN" altLang="en-US" dirty="0" smtClean="0"/>
              <a:t>课外实践活动</a:t>
            </a:r>
            <a:r>
              <a:rPr lang="en-US" altLang="zh-CN" dirty="0" smtClean="0"/>
              <a:t>1</a:t>
            </a:r>
            <a:r>
              <a:rPr lang="zh-CN" altLang="en-US" dirty="0" smtClean="0"/>
              <a:t>：天文台观星</a:t>
            </a:r>
          </a:p>
        </p:txBody>
      </p:sp>
      <p:sp>
        <p:nvSpPr>
          <p:cNvPr id="37891" name="Rectangle 3"/>
          <p:cNvSpPr>
            <a:spLocks noGrp="1" noChangeArrowheads="1"/>
          </p:cNvSpPr>
          <p:nvPr>
            <p:ph type="body" idx="4294967295"/>
          </p:nvPr>
        </p:nvSpPr>
        <p:spPr>
          <a:xfrm>
            <a:off x="467543" y="4293096"/>
            <a:ext cx="8352929" cy="2232248"/>
          </a:xfrm>
        </p:spPr>
        <p:txBody>
          <a:bodyPr/>
          <a:lstStyle/>
          <a:p>
            <a:pPr marL="0" indent="0">
              <a:buNone/>
            </a:pPr>
            <a:r>
              <a:rPr lang="zh-CN" altLang="en-US" dirty="0" smtClean="0">
                <a:latin typeface="黑体" panose="02010609060101010101" pitchFamily="49" charset="-122"/>
                <a:ea typeface="黑体" panose="02010609060101010101" pitchFamily="49" charset="-122"/>
              </a:rPr>
              <a:t>安排多次天文观星（分别观测太阳、月亮、木星、土星、金星、星团和星云），具体观测活动随时通知。每位学生参加观测至少</a:t>
            </a:r>
            <a:r>
              <a:rPr lang="en-US" altLang="zh-CN" dirty="0">
                <a:latin typeface="黑体" panose="02010609060101010101" pitchFamily="49" charset="-122"/>
                <a:ea typeface="黑体" panose="02010609060101010101" pitchFamily="49" charset="-122"/>
              </a:rPr>
              <a:t>2</a:t>
            </a:r>
            <a:r>
              <a:rPr lang="zh-CN" altLang="en-US" dirty="0" smtClean="0">
                <a:latin typeface="黑体" panose="02010609060101010101" pitchFamily="49" charset="-122"/>
                <a:ea typeface="黑体" panose="02010609060101010101" pitchFamily="49" charset="-122"/>
              </a:rPr>
              <a:t>次，不要求全参加</a:t>
            </a:r>
          </a:p>
        </p:txBody>
      </p:sp>
      <p:pic>
        <p:nvPicPr>
          <p:cNvPr id="37892" name="图片 4" descr="d:\我的文档\Downloads\活动照片\P10302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280037"/>
            <a:ext cx="3490913"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921" y="1280037"/>
            <a:ext cx="374332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p:txBody>
          <a:bodyPr/>
          <a:lstStyle/>
          <a:p>
            <a:pPr algn="ctr"/>
            <a:r>
              <a:rPr lang="zh-CN" altLang="en-US" sz="4000" dirty="0" smtClean="0"/>
              <a:t>课外实践活动</a:t>
            </a:r>
            <a:r>
              <a:rPr lang="en-US" altLang="zh-CN" sz="4000" dirty="0" smtClean="0"/>
              <a:t>2</a:t>
            </a:r>
            <a:r>
              <a:rPr lang="zh-CN" altLang="en-US" sz="4000" dirty="0" smtClean="0"/>
              <a:t>：户外认星</a:t>
            </a:r>
          </a:p>
        </p:txBody>
      </p:sp>
      <p:sp>
        <p:nvSpPr>
          <p:cNvPr id="39939" name="Rectangle 3"/>
          <p:cNvSpPr>
            <a:spLocks noGrp="1" noChangeArrowheads="1"/>
          </p:cNvSpPr>
          <p:nvPr>
            <p:ph type="body" idx="4294967295"/>
          </p:nvPr>
        </p:nvSpPr>
        <p:spPr>
          <a:xfrm>
            <a:off x="228600" y="1219200"/>
            <a:ext cx="8763000" cy="1777752"/>
          </a:xfrm>
        </p:spPr>
        <p:txBody>
          <a:bodyPr/>
          <a:lstStyle/>
          <a:p>
            <a:r>
              <a:rPr lang="zh-CN" altLang="en-US" dirty="0" smtClean="0">
                <a:latin typeface="黑体" panose="02010609060101010101" pitchFamily="49" charset="-122"/>
                <a:ea typeface="黑体" panose="02010609060101010101" pitchFamily="49" charset="-122"/>
              </a:rPr>
              <a:t>以小组为单位，借助观星软件，到户外认识星空，个人也要多实践</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有辅导与抽测</a:t>
            </a:r>
          </a:p>
        </p:txBody>
      </p:sp>
      <p:pic>
        <p:nvPicPr>
          <p:cNvPr id="39940" name="Picture 4" descr="2329195156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270" y="2204864"/>
            <a:ext cx="3663822" cy="453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图片 4" descr="C:\Users\user\Desktop\天文学导论小组\天文学导论小组\DSC_06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161507"/>
            <a:ext cx="5022850" cy="333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91161" y="3284984"/>
            <a:ext cx="4449678" cy="646331"/>
          </a:xfrm>
          <a:prstGeom prst="rect">
            <a:avLst/>
          </a:prstGeom>
          <a:noFill/>
        </p:spPr>
        <p:txBody>
          <a:bodyPr wrap="square" rtlCol="0">
            <a:spAutoFit/>
          </a:bodyPr>
          <a:lstStyle/>
          <a:p>
            <a:r>
              <a:rPr lang="zh-CN" altLang="en-US" sz="3600" dirty="0" smtClean="0">
                <a:solidFill>
                  <a:srgbClr val="FF0000"/>
                </a:solidFill>
                <a:latin typeface="Arial Narrow" panose="020B0606020202030204" pitchFamily="34" charset="0"/>
                <a:ea typeface="黑体" panose="02010609060101010101" pitchFamily="49" charset="-122"/>
              </a:rPr>
              <a:t>仰望星空，脚踏实地</a:t>
            </a:r>
            <a:endParaRPr lang="zh-CN" altLang="en-US" sz="3600" dirty="0">
              <a:solidFill>
                <a:srgbClr val="FF0000"/>
              </a:solidFill>
              <a:latin typeface="Arial Narrow" panose="020B0606020202030204" pitchFamily="34" charset="0"/>
              <a:ea typeface="黑体" panose="02010609060101010101" pitchFamily="49" charset="-122"/>
            </a:endParaRPr>
          </a:p>
        </p:txBody>
      </p:sp>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1_ANU_2003">
  <a:themeElements>
    <a:clrScheme name="1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ANU_2003">
      <a:majorFont>
        <a:latin typeface="Arial Narrow"/>
        <a:ea typeface="宋体"/>
        <a:cs typeface=""/>
      </a:majorFont>
      <a:minorFont>
        <a:latin typeface="楷体_GB2312"/>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Times New Roman" charset="0"/>
            <a:ea typeface="楷体_GB23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Times New Roman" charset="0"/>
            <a:ea typeface="楷体_GB2312" charset="0"/>
          </a:defRPr>
        </a:defPPr>
      </a:lstStyle>
    </a:lnDef>
  </a:objectDefaults>
  <a:extraClrSchemeLst>
    <a:extraClrScheme>
      <a:clrScheme name="1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NU_2003">
  <a:themeElements>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ANU_2003">
      <a:majorFont>
        <a:latin typeface="Arial Narrow"/>
        <a:ea typeface="宋体"/>
        <a:cs typeface=""/>
      </a:majorFont>
      <a:minorFont>
        <a:latin typeface="楷体_GB2312"/>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Times New Roman" charset="0"/>
            <a:ea typeface="楷体_GB23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Times New Roman" charset="0"/>
            <a:ea typeface="楷体_GB2312" charset="0"/>
          </a:defRPr>
        </a:defPPr>
      </a:lstStyle>
    </a:lnDef>
  </a:objectDefaults>
  <a:extraClrSchemeLst>
    <a:extraClrScheme>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ANU_2003">
  <a:themeElements>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ANU_2003">
      <a:majorFont>
        <a:latin typeface="Arial Narrow"/>
        <a:ea typeface="宋体"/>
        <a:cs typeface=""/>
      </a:majorFont>
      <a:minorFont>
        <a:latin typeface="楷体_GB2312"/>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Times New Roman" charset="0"/>
            <a:ea typeface="楷体_GB23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Times New Roman" charset="0"/>
            <a:ea typeface="楷体_GB2312" charset="0"/>
          </a:defRPr>
        </a:defPPr>
      </a:lstStyle>
    </a:lnDef>
  </a:objectDefaults>
  <a:extraClrSchemeLst>
    <a:extraClrScheme>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Office\Templates\Presentation Designs\ANU_2003.pot</Template>
  <TotalTime>3092</TotalTime>
  <Pages>0</Pages>
  <Words>830</Words>
  <Characters>0</Characters>
  <Application>Microsoft Office PowerPoint</Application>
  <DocSecurity>0</DocSecurity>
  <PresentationFormat>全屏显示(4:3)</PresentationFormat>
  <Lines>0</Lines>
  <Paragraphs>112</Paragraphs>
  <Slides>26</Slides>
  <Notes>18</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26</vt:i4>
      </vt:variant>
    </vt:vector>
  </HeadingPairs>
  <TitlesOfParts>
    <vt:vector size="39" baseType="lpstr">
      <vt:lpstr>DengXian</vt:lpstr>
      <vt:lpstr>黑体</vt:lpstr>
      <vt:lpstr>华文行楷</vt:lpstr>
      <vt:lpstr>华文中宋</vt:lpstr>
      <vt:lpstr>楷体_GB2312</vt:lpstr>
      <vt:lpstr>宋体</vt:lpstr>
      <vt:lpstr>Arial</vt:lpstr>
      <vt:lpstr>Arial Narrow</vt:lpstr>
      <vt:lpstr>Times New Roman</vt:lpstr>
      <vt:lpstr>Wingdings</vt:lpstr>
      <vt:lpstr>1_ANU_2003</vt:lpstr>
      <vt:lpstr>2_ANU_2003</vt:lpstr>
      <vt:lpstr>3_ANU_2003</vt:lpstr>
      <vt:lpstr>天文学导论</vt:lpstr>
      <vt:lpstr>课程基本信息</vt:lpstr>
      <vt:lpstr>办公信息</vt:lpstr>
      <vt:lpstr>课程目标</vt:lpstr>
      <vt:lpstr>课程教材（英文版）</vt:lpstr>
      <vt:lpstr>课程课件</vt:lpstr>
      <vt:lpstr>课外实践活动</vt:lpstr>
      <vt:lpstr>课外实践活动1：天文台观星</vt:lpstr>
      <vt:lpstr>课外实践活动2：户外认星</vt:lpstr>
      <vt:lpstr>Stellarium (虚拟天文馆)</vt:lpstr>
      <vt:lpstr>课外实践活动3：个人写作与交流</vt:lpstr>
      <vt:lpstr>课外实践活动总体要求</vt:lpstr>
      <vt:lpstr>课程成绩</vt:lpstr>
      <vt:lpstr>课程主要内容</vt:lpstr>
      <vt:lpstr>课程主要内容</vt:lpstr>
      <vt:lpstr>参考教材（通识类）</vt:lpstr>
      <vt:lpstr>参考教材（专业类）</vt:lpstr>
      <vt:lpstr>扩展阅读（观星类）</vt:lpstr>
      <vt:lpstr>扩展阅读（期刊类）</vt:lpstr>
      <vt:lpstr>扩展阅读（文艺范儿类）</vt:lpstr>
      <vt:lpstr>扩展阅读（天文学史类）</vt:lpstr>
      <vt:lpstr>扩展阅读（传记类）</vt:lpstr>
      <vt:lpstr>扩展阅读（灾难类）</vt:lpstr>
      <vt:lpstr>扩展阅读（云里雾里类）</vt:lpstr>
      <vt:lpstr>扩展阅读（网站类）</vt:lpstr>
      <vt:lpstr>扩展阅读（关注类）</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subject/>
  <dc:creator>Youhong Zhang</dc:creator>
  <cp:keywords/>
  <dc:description/>
  <cp:lastModifiedBy>zhangyh</cp:lastModifiedBy>
  <cp:revision>547</cp:revision>
  <cp:lastPrinted>2003-02-26T04:55:41Z</cp:lastPrinted>
  <dcterms:created xsi:type="dcterms:W3CDTF">2000-08-31T04:58:12Z</dcterms:created>
  <dcterms:modified xsi:type="dcterms:W3CDTF">2019-02-25T02:37:38Z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r8>1</vt:r8>
  </property>
  <property fmtid="{D5CDD505-2E9C-101B-9397-08002B2CF9AE}" pid="3" name="GraphicType">
    <vt:r8>2</vt:r8>
  </property>
  <property fmtid="{D5CDD505-2E9C-101B-9397-08002B2CF9AE}" pid="4" name="Compression">
    <vt:r8>90</vt:r8>
  </property>
  <property fmtid="{D5CDD505-2E9C-101B-9397-08002B2CF9AE}" pid="5" name="ScreenSize">
    <vt:r8>1</vt:r8>
  </property>
  <property fmtid="{D5CDD505-2E9C-101B-9397-08002B2CF9AE}" pid="6" name="ScreenUsage">
    <vt:r8>2</vt:r8>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r8>15132390</vt:r8>
  </property>
  <property fmtid="{D5CDD505-2E9C-101B-9397-08002B2CF9AE}" pid="14" name="TextColor">
    <vt:r8>0</vt:r8>
  </property>
  <property fmtid="{D5CDD505-2E9C-101B-9397-08002B2CF9AE}" pid="15" name="LinkColor">
    <vt:r8>16711782</vt:r8>
  </property>
  <property fmtid="{D5CDD505-2E9C-101B-9397-08002B2CF9AE}" pid="16" name="VisitedColor">
    <vt:r8>10040268</vt:r8>
  </property>
  <property fmtid="{D5CDD505-2E9C-101B-9397-08002B2CF9AE}" pid="17" name="TransparentButton">
    <vt:r8>0</vt:r8>
  </property>
  <property fmtid="{D5CDD505-2E9C-101B-9397-08002B2CF9AE}" pid="18" name="ButtonType">
    <vt:r8>3</vt:r8>
  </property>
  <property fmtid="{D5CDD505-2E9C-101B-9397-08002B2CF9AE}" pid="19" name="ShowNotes">
    <vt:bool>false</vt:bool>
  </property>
  <property fmtid="{D5CDD505-2E9C-101B-9397-08002B2CF9AE}" pid="20" name="NavBtnPos">
    <vt:r8>1</vt:r8>
  </property>
  <property fmtid="{D5CDD505-2E9C-101B-9397-08002B2CF9AE}" pid="21" name="OutputDir">
    <vt:lpwstr>C:\My Documents\ANU Teaching\ASTR1001\web</vt:lpwstr>
  </property>
  <property fmtid="{D5CDD505-2E9C-101B-9397-08002B2CF9AE}" pid="22" name="KSOProductBuildVer">
    <vt:lpwstr>2052-9.1.0.4856</vt:lpwstr>
  </property>
</Properties>
</file>